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6" r:id="rId5"/>
    <p:sldId id="260" r:id="rId6"/>
    <p:sldId id="261" r:id="rId7"/>
    <p:sldId id="262" r:id="rId8"/>
    <p:sldId id="263" r:id="rId9"/>
    <p:sldId id="264" r:id="rId10"/>
    <p:sldId id="265" r:id="rId11"/>
    <p:sldId id="267" r:id="rId12"/>
    <p:sldId id="268" r:id="rId13"/>
    <p:sldId id="269" r:id="rId14"/>
    <p:sldId id="276" r:id="rId15"/>
    <p:sldId id="271" r:id="rId16"/>
    <p:sldId id="270" r:id="rId17"/>
    <p:sldId id="272" r:id="rId18"/>
    <p:sldId id="274" r:id="rId19"/>
    <p:sldId id="275"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D4CAE0-B96A-43B1-BCA0-8D758121DE25}" v="162" dt="2025-09-09T11:54:13.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1703" autoAdjust="0"/>
  </p:normalViewPr>
  <p:slideViewPr>
    <p:cSldViewPr snapToGrid="0">
      <p:cViewPr varScale="1">
        <p:scale>
          <a:sx n="77" d="100"/>
          <a:sy n="77" d="100"/>
        </p:scale>
        <p:origin x="108"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Schueth" userId="416fccd7-53a9-4afb-b746-a1cb0def6025" providerId="ADAL" clId="{E3D4CAE0-B96A-43B1-BCA0-8D758121DE25}"/>
    <pc:docChg chg="undo custSel addSld delSld modSld">
      <pc:chgData name="Jon Schueth" userId="416fccd7-53a9-4afb-b746-a1cb0def6025" providerId="ADAL" clId="{E3D4CAE0-B96A-43B1-BCA0-8D758121DE25}" dt="2025-09-11T13:16:21.420" v="6098" actId="47"/>
      <pc:docMkLst>
        <pc:docMk/>
      </pc:docMkLst>
      <pc:sldChg chg="addSp delSp modSp new del mod modClrScheme chgLayout">
        <pc:chgData name="Jon Schueth" userId="416fccd7-53a9-4afb-b746-a1cb0def6025" providerId="ADAL" clId="{E3D4CAE0-B96A-43B1-BCA0-8D758121DE25}" dt="2025-09-11T13:16:21.420" v="6098" actId="47"/>
        <pc:sldMkLst>
          <pc:docMk/>
          <pc:sldMk cId="1135957838" sldId="256"/>
        </pc:sldMkLst>
        <pc:spChg chg="del">
          <ac:chgData name="Jon Schueth" userId="416fccd7-53a9-4afb-b746-a1cb0def6025" providerId="ADAL" clId="{E3D4CAE0-B96A-43B1-BCA0-8D758121DE25}" dt="2025-09-05T17:37:48.038" v="1" actId="700"/>
          <ac:spMkLst>
            <pc:docMk/>
            <pc:sldMk cId="1135957838" sldId="256"/>
            <ac:spMk id="2" creationId="{FE14FC7A-8FAC-88BF-E0A2-2FDAD3AEBAD5}"/>
          </ac:spMkLst>
        </pc:spChg>
        <pc:spChg chg="del">
          <ac:chgData name="Jon Schueth" userId="416fccd7-53a9-4afb-b746-a1cb0def6025" providerId="ADAL" clId="{E3D4CAE0-B96A-43B1-BCA0-8D758121DE25}" dt="2025-09-05T17:37:48.038" v="1" actId="700"/>
          <ac:spMkLst>
            <pc:docMk/>
            <pc:sldMk cId="1135957838" sldId="256"/>
            <ac:spMk id="3" creationId="{88BA4244-FBED-4519-B2E3-B56C85AD9887}"/>
          </ac:spMkLst>
        </pc:spChg>
        <pc:spChg chg="add mod">
          <ac:chgData name="Jon Schueth" userId="416fccd7-53a9-4afb-b746-a1cb0def6025" providerId="ADAL" clId="{E3D4CAE0-B96A-43B1-BCA0-8D758121DE25}" dt="2025-09-11T13:15:35.306" v="6097" actId="6549"/>
          <ac:spMkLst>
            <pc:docMk/>
            <pc:sldMk cId="1135957838" sldId="256"/>
            <ac:spMk id="4" creationId="{13177A95-965F-A158-C940-062FD4EAFD34}"/>
          </ac:spMkLst>
        </pc:spChg>
      </pc:sldChg>
      <pc:sldChg chg="addSp delSp modSp new mod">
        <pc:chgData name="Jon Schueth" userId="416fccd7-53a9-4afb-b746-a1cb0def6025" providerId="ADAL" clId="{E3D4CAE0-B96A-43B1-BCA0-8D758121DE25}" dt="2025-09-08T20:12:55.032" v="820" actId="18131"/>
        <pc:sldMkLst>
          <pc:docMk/>
          <pc:sldMk cId="3150353238" sldId="257"/>
        </pc:sldMkLst>
        <pc:spChg chg="add mod">
          <ac:chgData name="Jon Schueth" userId="416fccd7-53a9-4afb-b746-a1cb0def6025" providerId="ADAL" clId="{E3D4CAE0-B96A-43B1-BCA0-8D758121DE25}" dt="2025-09-08T20:11:22.238" v="630"/>
          <ac:spMkLst>
            <pc:docMk/>
            <pc:sldMk cId="3150353238" sldId="257"/>
            <ac:spMk id="2" creationId="{7701DBC8-6292-5D3C-E725-3A3460AF60AA}"/>
          </ac:spMkLst>
        </pc:spChg>
        <pc:spChg chg="add mod">
          <ac:chgData name="Jon Schueth" userId="416fccd7-53a9-4afb-b746-a1cb0def6025" providerId="ADAL" clId="{E3D4CAE0-B96A-43B1-BCA0-8D758121DE25}" dt="2025-09-08T20:11:07.142" v="625" actId="1076"/>
          <ac:spMkLst>
            <pc:docMk/>
            <pc:sldMk cId="3150353238" sldId="257"/>
            <ac:spMk id="3" creationId="{792628EC-DF8B-0DAF-2EAD-71345B3BC3FE}"/>
          </ac:spMkLst>
        </pc:spChg>
        <pc:picChg chg="add del mod">
          <ac:chgData name="Jon Schueth" userId="416fccd7-53a9-4afb-b746-a1cb0def6025" providerId="ADAL" clId="{E3D4CAE0-B96A-43B1-BCA0-8D758121DE25}" dt="2025-09-08T20:12:32.768" v="813" actId="478"/>
          <ac:picMkLst>
            <pc:docMk/>
            <pc:sldMk cId="3150353238" sldId="257"/>
            <ac:picMk id="1026" creationId="{F7F229DA-A786-742B-BD49-45B198D6715B}"/>
          </ac:picMkLst>
        </pc:picChg>
        <pc:picChg chg="add mod">
          <ac:chgData name="Jon Schueth" userId="416fccd7-53a9-4afb-b746-a1cb0def6025" providerId="ADAL" clId="{E3D4CAE0-B96A-43B1-BCA0-8D758121DE25}" dt="2025-09-08T20:12:55.032" v="820" actId="18131"/>
          <ac:picMkLst>
            <pc:docMk/>
            <pc:sldMk cId="3150353238" sldId="257"/>
            <ac:picMk id="1028" creationId="{C26348CB-7EB3-D0D4-35D3-F65B947D61EF}"/>
          </ac:picMkLst>
        </pc:picChg>
      </pc:sldChg>
      <pc:sldChg chg="addSp modSp new mod modNotesTx">
        <pc:chgData name="Jon Schueth" userId="416fccd7-53a9-4afb-b746-a1cb0def6025" providerId="ADAL" clId="{E3D4CAE0-B96A-43B1-BCA0-8D758121DE25}" dt="2025-09-08T20:14:38.563" v="830" actId="732"/>
        <pc:sldMkLst>
          <pc:docMk/>
          <pc:sldMk cId="1665685653" sldId="258"/>
        </pc:sldMkLst>
        <pc:picChg chg="add mod modCrop">
          <ac:chgData name="Jon Schueth" userId="416fccd7-53a9-4afb-b746-a1cb0def6025" providerId="ADAL" clId="{E3D4CAE0-B96A-43B1-BCA0-8D758121DE25}" dt="2025-09-08T20:14:38.563" v="830" actId="732"/>
          <ac:picMkLst>
            <pc:docMk/>
            <pc:sldMk cId="1665685653" sldId="258"/>
            <ac:picMk id="3" creationId="{0ADAFD3C-858F-3938-B16B-CD647D07A2D1}"/>
          </ac:picMkLst>
        </pc:picChg>
      </pc:sldChg>
      <pc:sldChg chg="addSp modSp new mod modAnim modNotesTx">
        <pc:chgData name="Jon Schueth" userId="416fccd7-53a9-4afb-b746-a1cb0def6025" providerId="ADAL" clId="{E3D4CAE0-B96A-43B1-BCA0-8D758121DE25}" dt="2025-09-08T20:24:14.147" v="1188" actId="207"/>
        <pc:sldMkLst>
          <pc:docMk/>
          <pc:sldMk cId="750792385" sldId="259"/>
        </pc:sldMkLst>
        <pc:spChg chg="add mod">
          <ac:chgData name="Jon Schueth" userId="416fccd7-53a9-4afb-b746-a1cb0def6025" providerId="ADAL" clId="{E3D4CAE0-B96A-43B1-BCA0-8D758121DE25}" dt="2025-09-08T20:15:41.864" v="865" actId="1076"/>
          <ac:spMkLst>
            <pc:docMk/>
            <pc:sldMk cId="750792385" sldId="259"/>
            <ac:spMk id="2" creationId="{81E6FD46-F2BF-C7A1-7DA0-5F6B3FB09CCC}"/>
          </ac:spMkLst>
        </pc:spChg>
        <pc:spChg chg="add mod">
          <ac:chgData name="Jon Schueth" userId="416fccd7-53a9-4afb-b746-a1cb0def6025" providerId="ADAL" clId="{E3D4CAE0-B96A-43B1-BCA0-8D758121DE25}" dt="2025-09-08T20:16:53.440" v="880" actId="1582"/>
          <ac:spMkLst>
            <pc:docMk/>
            <pc:sldMk cId="750792385" sldId="259"/>
            <ac:spMk id="3" creationId="{07B3E39B-2245-64F3-4325-47E0E6B2B8D7}"/>
          </ac:spMkLst>
        </pc:spChg>
        <pc:spChg chg="add mod ord">
          <ac:chgData name="Jon Schueth" userId="416fccd7-53a9-4afb-b746-a1cb0def6025" providerId="ADAL" clId="{E3D4CAE0-B96A-43B1-BCA0-8D758121DE25}" dt="2025-09-08T20:24:14.147" v="1188" actId="207"/>
          <ac:spMkLst>
            <pc:docMk/>
            <pc:sldMk cId="750792385" sldId="259"/>
            <ac:spMk id="4" creationId="{B3688E1A-D4DB-3226-AF65-2015E7750511}"/>
          </ac:spMkLst>
        </pc:spChg>
        <pc:picChg chg="add mod">
          <ac:chgData name="Jon Schueth" userId="416fccd7-53a9-4afb-b746-a1cb0def6025" providerId="ADAL" clId="{E3D4CAE0-B96A-43B1-BCA0-8D758121DE25}" dt="2025-09-08T20:16:14.052" v="868" actId="1076"/>
          <ac:picMkLst>
            <pc:docMk/>
            <pc:sldMk cId="750792385" sldId="259"/>
            <ac:picMk id="2050" creationId="{AE68DA1D-90BE-726C-829E-AF47000529B1}"/>
          </ac:picMkLst>
        </pc:picChg>
        <pc:picChg chg="add mod">
          <ac:chgData name="Jon Schueth" userId="416fccd7-53a9-4afb-b746-a1cb0def6025" providerId="ADAL" clId="{E3D4CAE0-B96A-43B1-BCA0-8D758121DE25}" dt="2025-09-08T20:16:30.095" v="875" actId="1076"/>
          <ac:picMkLst>
            <pc:docMk/>
            <pc:sldMk cId="750792385" sldId="259"/>
            <ac:picMk id="2052" creationId="{79C5AA0B-460B-51C0-87FC-FEA2F9B809EF}"/>
          </ac:picMkLst>
        </pc:picChg>
        <pc:picChg chg="add mod">
          <ac:chgData name="Jon Schueth" userId="416fccd7-53a9-4afb-b746-a1cb0def6025" providerId="ADAL" clId="{E3D4CAE0-B96A-43B1-BCA0-8D758121DE25}" dt="2025-09-08T20:23:42.210" v="1183" actId="1076"/>
          <ac:picMkLst>
            <pc:docMk/>
            <pc:sldMk cId="750792385" sldId="259"/>
            <ac:picMk id="2054" creationId="{DE24E129-FF2F-02F8-28D7-A78D58579DB1}"/>
          </ac:picMkLst>
        </pc:picChg>
      </pc:sldChg>
      <pc:sldChg chg="addSp delSp modSp new mod modNotesTx">
        <pc:chgData name="Jon Schueth" userId="416fccd7-53a9-4afb-b746-a1cb0def6025" providerId="ADAL" clId="{E3D4CAE0-B96A-43B1-BCA0-8D758121DE25}" dt="2025-09-08T20:34:24.427" v="1694" actId="20577"/>
        <pc:sldMkLst>
          <pc:docMk/>
          <pc:sldMk cId="1683328080" sldId="260"/>
        </pc:sldMkLst>
        <pc:spChg chg="add mod">
          <ac:chgData name="Jon Schueth" userId="416fccd7-53a9-4afb-b746-a1cb0def6025" providerId="ADAL" clId="{E3D4CAE0-B96A-43B1-BCA0-8D758121DE25}" dt="2025-09-08T20:25:09.072" v="1273" actId="20577"/>
          <ac:spMkLst>
            <pc:docMk/>
            <pc:sldMk cId="1683328080" sldId="260"/>
            <ac:spMk id="2" creationId="{0AB610D2-4279-59FA-BB8E-E7227E5C2E70}"/>
          </ac:spMkLst>
        </pc:spChg>
        <pc:spChg chg="add del">
          <ac:chgData name="Jon Schueth" userId="416fccd7-53a9-4afb-b746-a1cb0def6025" providerId="ADAL" clId="{E3D4CAE0-B96A-43B1-BCA0-8D758121DE25}" dt="2025-09-08T20:27:51.110" v="1287" actId="22"/>
          <ac:spMkLst>
            <pc:docMk/>
            <pc:sldMk cId="1683328080" sldId="260"/>
            <ac:spMk id="4" creationId="{947246A4-6C13-C3FF-2413-B953B42BB9C3}"/>
          </ac:spMkLst>
        </pc:spChg>
        <pc:picChg chg="add mod">
          <ac:chgData name="Jon Schueth" userId="416fccd7-53a9-4afb-b746-a1cb0def6025" providerId="ADAL" clId="{E3D4CAE0-B96A-43B1-BCA0-8D758121DE25}" dt="2025-09-08T20:25:50.196" v="1285" actId="167"/>
          <ac:picMkLst>
            <pc:docMk/>
            <pc:sldMk cId="1683328080" sldId="260"/>
            <ac:picMk id="3074" creationId="{67984D85-0FE9-4FB4-648E-55076D9F8851}"/>
          </ac:picMkLst>
        </pc:picChg>
        <pc:picChg chg="add mod">
          <ac:chgData name="Jon Schueth" userId="416fccd7-53a9-4afb-b746-a1cb0def6025" providerId="ADAL" clId="{E3D4CAE0-B96A-43B1-BCA0-8D758121DE25}" dt="2025-09-08T20:29:09.977" v="1295" actId="167"/>
          <ac:picMkLst>
            <pc:docMk/>
            <pc:sldMk cId="1683328080" sldId="260"/>
            <ac:picMk id="3076" creationId="{31BF4BC6-1196-D3F4-ED58-DA5D073BB878}"/>
          </ac:picMkLst>
        </pc:picChg>
      </pc:sldChg>
      <pc:sldChg chg="addSp modSp new mod modNotesTx">
        <pc:chgData name="Jon Schueth" userId="416fccd7-53a9-4afb-b746-a1cb0def6025" providerId="ADAL" clId="{E3D4CAE0-B96A-43B1-BCA0-8D758121DE25}" dt="2025-09-08T20:35:05.652" v="1815" actId="18131"/>
        <pc:sldMkLst>
          <pc:docMk/>
          <pc:sldMk cId="1229345097" sldId="261"/>
        </pc:sldMkLst>
        <pc:spChg chg="add mod">
          <ac:chgData name="Jon Schueth" userId="416fccd7-53a9-4afb-b746-a1cb0def6025" providerId="ADAL" clId="{E3D4CAE0-B96A-43B1-BCA0-8D758121DE25}" dt="2025-09-08T20:32:31.194" v="1303" actId="14100"/>
          <ac:spMkLst>
            <pc:docMk/>
            <pc:sldMk cId="1229345097" sldId="261"/>
            <ac:spMk id="2" creationId="{E7D08C54-1AB2-681C-8683-B7B328516927}"/>
          </ac:spMkLst>
        </pc:spChg>
        <pc:picChg chg="add mod">
          <ac:chgData name="Jon Schueth" userId="416fccd7-53a9-4afb-b746-a1cb0def6025" providerId="ADAL" clId="{E3D4CAE0-B96A-43B1-BCA0-8D758121DE25}" dt="2025-09-08T20:35:05.652" v="1815" actId="18131"/>
          <ac:picMkLst>
            <pc:docMk/>
            <pc:sldMk cId="1229345097" sldId="261"/>
            <ac:picMk id="4098" creationId="{B10AE670-A15C-ECA5-A376-B00002D2FC1A}"/>
          </ac:picMkLst>
        </pc:picChg>
      </pc:sldChg>
      <pc:sldChg chg="addSp modSp new mod modNotesTx">
        <pc:chgData name="Jon Schueth" userId="416fccd7-53a9-4afb-b746-a1cb0def6025" providerId="ADAL" clId="{E3D4CAE0-B96A-43B1-BCA0-8D758121DE25}" dt="2025-09-08T20:37:04.026" v="2121" actId="167"/>
        <pc:sldMkLst>
          <pc:docMk/>
          <pc:sldMk cId="3330339568" sldId="262"/>
        </pc:sldMkLst>
        <pc:spChg chg="add ord">
          <ac:chgData name="Jon Schueth" userId="416fccd7-53a9-4afb-b746-a1cb0def6025" providerId="ADAL" clId="{E3D4CAE0-B96A-43B1-BCA0-8D758121DE25}" dt="2025-09-08T20:37:04.026" v="2121" actId="167"/>
          <ac:spMkLst>
            <pc:docMk/>
            <pc:sldMk cId="3330339568" sldId="262"/>
            <ac:spMk id="2" creationId="{C426764F-CF02-0215-D389-0F0C5E027291}"/>
          </ac:spMkLst>
        </pc:spChg>
        <pc:picChg chg="add mod">
          <ac:chgData name="Jon Schueth" userId="416fccd7-53a9-4afb-b746-a1cb0def6025" providerId="ADAL" clId="{E3D4CAE0-B96A-43B1-BCA0-8D758121DE25}" dt="2025-09-08T20:36:52.516" v="2119" actId="1076"/>
          <ac:picMkLst>
            <pc:docMk/>
            <pc:sldMk cId="3330339568" sldId="262"/>
            <ac:picMk id="5122" creationId="{EC734A71-0BE3-1413-070E-B2BE4A3EA07B}"/>
          </ac:picMkLst>
        </pc:picChg>
      </pc:sldChg>
      <pc:sldChg chg="addSp modSp new modNotesTx">
        <pc:chgData name="Jon Schueth" userId="416fccd7-53a9-4afb-b746-a1cb0def6025" providerId="ADAL" clId="{E3D4CAE0-B96A-43B1-BCA0-8D758121DE25}" dt="2025-09-08T20:49:14.999" v="2483" actId="20577"/>
        <pc:sldMkLst>
          <pc:docMk/>
          <pc:sldMk cId="856129624" sldId="263"/>
        </pc:sldMkLst>
        <pc:picChg chg="add mod">
          <ac:chgData name="Jon Schueth" userId="416fccd7-53a9-4afb-b746-a1cb0def6025" providerId="ADAL" clId="{E3D4CAE0-B96A-43B1-BCA0-8D758121DE25}" dt="2025-09-08T20:39:10.053" v="2127" actId="18131"/>
          <ac:picMkLst>
            <pc:docMk/>
            <pc:sldMk cId="856129624" sldId="263"/>
            <ac:picMk id="6146" creationId="{89FC84BB-791D-D07B-4C93-6310D59B9267}"/>
          </ac:picMkLst>
        </pc:picChg>
      </pc:sldChg>
      <pc:sldChg chg="addSp modSp new mod modNotesTx">
        <pc:chgData name="Jon Schueth" userId="416fccd7-53a9-4afb-b746-a1cb0def6025" providerId="ADAL" clId="{E3D4CAE0-B96A-43B1-BCA0-8D758121DE25}" dt="2025-09-08T20:54:58.510" v="2925" actId="207"/>
        <pc:sldMkLst>
          <pc:docMk/>
          <pc:sldMk cId="139679477" sldId="264"/>
        </pc:sldMkLst>
        <pc:spChg chg="add mod">
          <ac:chgData name="Jon Schueth" userId="416fccd7-53a9-4afb-b746-a1cb0def6025" providerId="ADAL" clId="{E3D4CAE0-B96A-43B1-BCA0-8D758121DE25}" dt="2025-09-08T20:51:49.049" v="2531" actId="1076"/>
          <ac:spMkLst>
            <pc:docMk/>
            <pc:sldMk cId="139679477" sldId="264"/>
            <ac:spMk id="4" creationId="{247FDDEA-D6B0-6395-18C4-07CC799D2222}"/>
          </ac:spMkLst>
        </pc:spChg>
        <pc:spChg chg="add mod">
          <ac:chgData name="Jon Schueth" userId="416fccd7-53a9-4afb-b746-a1cb0def6025" providerId="ADAL" clId="{E3D4CAE0-B96A-43B1-BCA0-8D758121DE25}" dt="2025-09-08T20:52:03.306" v="2540" actId="14100"/>
          <ac:spMkLst>
            <pc:docMk/>
            <pc:sldMk cId="139679477" sldId="264"/>
            <ac:spMk id="5" creationId="{5B47CB57-8B98-5150-40FB-352EE32D8E81}"/>
          </ac:spMkLst>
        </pc:spChg>
        <pc:spChg chg="add mod">
          <ac:chgData name="Jon Schueth" userId="416fccd7-53a9-4afb-b746-a1cb0def6025" providerId="ADAL" clId="{E3D4CAE0-B96A-43B1-BCA0-8D758121DE25}" dt="2025-09-08T20:51:40.268" v="2525" actId="1076"/>
          <ac:spMkLst>
            <pc:docMk/>
            <pc:sldMk cId="139679477" sldId="264"/>
            <ac:spMk id="6" creationId="{B2922C6F-DBD0-0BF2-531B-6D2CD9C167E3}"/>
          </ac:spMkLst>
        </pc:spChg>
        <pc:spChg chg="add mod ord">
          <ac:chgData name="Jon Schueth" userId="416fccd7-53a9-4afb-b746-a1cb0def6025" providerId="ADAL" clId="{E3D4CAE0-B96A-43B1-BCA0-8D758121DE25}" dt="2025-09-08T20:54:58.510" v="2925" actId="207"/>
          <ac:spMkLst>
            <pc:docMk/>
            <pc:sldMk cId="139679477" sldId="264"/>
            <ac:spMk id="7" creationId="{8CD8E1E2-1C7D-8C63-70D5-D22C45E8EE1A}"/>
          </ac:spMkLst>
        </pc:spChg>
        <pc:picChg chg="add mod">
          <ac:chgData name="Jon Schueth" userId="416fccd7-53a9-4afb-b746-a1cb0def6025" providerId="ADAL" clId="{E3D4CAE0-B96A-43B1-BCA0-8D758121DE25}" dt="2025-09-08T20:51:51.494" v="2533" actId="1076"/>
          <ac:picMkLst>
            <pc:docMk/>
            <pc:sldMk cId="139679477" sldId="264"/>
            <ac:picMk id="3" creationId="{56DD2C50-4508-B325-1BEB-A21BD76299B0}"/>
          </ac:picMkLst>
        </pc:picChg>
        <pc:picChg chg="add mod">
          <ac:chgData name="Jon Schueth" userId="416fccd7-53a9-4afb-b746-a1cb0def6025" providerId="ADAL" clId="{E3D4CAE0-B96A-43B1-BCA0-8D758121DE25}" dt="2025-09-08T20:50:32.036" v="2493" actId="1076"/>
          <ac:picMkLst>
            <pc:docMk/>
            <pc:sldMk cId="139679477" sldId="264"/>
            <ac:picMk id="7170" creationId="{82180DFA-596E-4102-03E1-7A3109766633}"/>
          </ac:picMkLst>
        </pc:picChg>
      </pc:sldChg>
      <pc:sldChg chg="addSp modSp new mod modNotesTx">
        <pc:chgData name="Jon Schueth" userId="416fccd7-53a9-4afb-b746-a1cb0def6025" providerId="ADAL" clId="{E3D4CAE0-B96A-43B1-BCA0-8D758121DE25}" dt="2025-09-09T00:12:19.369" v="3300" actId="20577"/>
        <pc:sldMkLst>
          <pc:docMk/>
          <pc:sldMk cId="4019468581" sldId="265"/>
        </pc:sldMkLst>
        <pc:spChg chg="add mod">
          <ac:chgData name="Jon Schueth" userId="416fccd7-53a9-4afb-b746-a1cb0def6025" providerId="ADAL" clId="{E3D4CAE0-B96A-43B1-BCA0-8D758121DE25}" dt="2025-09-09T00:11:46.035" v="3118" actId="1582"/>
          <ac:spMkLst>
            <pc:docMk/>
            <pc:sldMk cId="4019468581" sldId="265"/>
            <ac:spMk id="8" creationId="{3DD0D4D9-EAEF-9021-1F37-8D396235008D}"/>
          </ac:spMkLst>
        </pc:spChg>
        <pc:picChg chg="add mod">
          <ac:chgData name="Jon Schueth" userId="416fccd7-53a9-4afb-b746-a1cb0def6025" providerId="ADAL" clId="{E3D4CAE0-B96A-43B1-BCA0-8D758121DE25}" dt="2025-09-09T00:11:29.165" v="3114" actId="14100"/>
          <ac:picMkLst>
            <pc:docMk/>
            <pc:sldMk cId="4019468581" sldId="265"/>
            <ac:picMk id="3" creationId="{1296211A-CA8D-ED1A-9F70-12F67D784700}"/>
          </ac:picMkLst>
        </pc:picChg>
        <pc:picChg chg="add mod">
          <ac:chgData name="Jon Schueth" userId="416fccd7-53a9-4afb-b746-a1cb0def6025" providerId="ADAL" clId="{E3D4CAE0-B96A-43B1-BCA0-8D758121DE25}" dt="2025-09-09T00:11:30.635" v="3115" actId="1076"/>
          <ac:picMkLst>
            <pc:docMk/>
            <pc:sldMk cId="4019468581" sldId="265"/>
            <ac:picMk id="5" creationId="{6B65AA64-24E1-7037-409F-37BC7550923A}"/>
          </ac:picMkLst>
        </pc:picChg>
        <pc:picChg chg="add mod">
          <ac:chgData name="Jon Schueth" userId="416fccd7-53a9-4afb-b746-a1cb0def6025" providerId="ADAL" clId="{E3D4CAE0-B96A-43B1-BCA0-8D758121DE25}" dt="2025-09-09T00:11:20.375" v="3109" actId="1076"/>
          <ac:picMkLst>
            <pc:docMk/>
            <pc:sldMk cId="4019468581" sldId="265"/>
            <ac:picMk id="7" creationId="{DCAC1A38-04D5-29B0-24CD-2CC9EE07034B}"/>
          </ac:picMkLst>
        </pc:picChg>
      </pc:sldChg>
      <pc:sldChg chg="addSp modSp new mod modNotesTx">
        <pc:chgData name="Jon Schueth" userId="416fccd7-53a9-4afb-b746-a1cb0def6025" providerId="ADAL" clId="{E3D4CAE0-B96A-43B1-BCA0-8D758121DE25}" dt="2025-09-09T00:08:06.880" v="3094" actId="1076"/>
        <pc:sldMkLst>
          <pc:docMk/>
          <pc:sldMk cId="3131035127" sldId="266"/>
        </pc:sldMkLst>
        <pc:spChg chg="add mod">
          <ac:chgData name="Jon Schueth" userId="416fccd7-53a9-4afb-b746-a1cb0def6025" providerId="ADAL" clId="{E3D4CAE0-B96A-43B1-BCA0-8D758121DE25}" dt="2025-09-09T00:07:47.554" v="3083" actId="1076"/>
          <ac:spMkLst>
            <pc:docMk/>
            <pc:sldMk cId="3131035127" sldId="266"/>
            <ac:spMk id="6" creationId="{5C922436-18D5-D000-A794-F211A1A5DFAA}"/>
          </ac:spMkLst>
        </pc:spChg>
        <pc:spChg chg="add mod">
          <ac:chgData name="Jon Schueth" userId="416fccd7-53a9-4afb-b746-a1cb0def6025" providerId="ADAL" clId="{E3D4CAE0-B96A-43B1-BCA0-8D758121DE25}" dt="2025-09-09T00:08:02.880" v="3093" actId="1076"/>
          <ac:spMkLst>
            <pc:docMk/>
            <pc:sldMk cId="3131035127" sldId="266"/>
            <ac:spMk id="7" creationId="{4D40EA84-4D53-2B50-71D9-B8B637AE4368}"/>
          </ac:spMkLst>
        </pc:spChg>
        <pc:picChg chg="add mod">
          <ac:chgData name="Jon Schueth" userId="416fccd7-53a9-4afb-b746-a1cb0def6025" providerId="ADAL" clId="{E3D4CAE0-B96A-43B1-BCA0-8D758121DE25}" dt="2025-09-09T00:06:42.201" v="2934" actId="1076"/>
          <ac:picMkLst>
            <pc:docMk/>
            <pc:sldMk cId="3131035127" sldId="266"/>
            <ac:picMk id="3" creationId="{266755A6-38CF-21C5-24A5-88B64109ACA5}"/>
          </ac:picMkLst>
        </pc:picChg>
        <pc:picChg chg="add mod modCrop">
          <ac:chgData name="Jon Schueth" userId="416fccd7-53a9-4afb-b746-a1cb0def6025" providerId="ADAL" clId="{E3D4CAE0-B96A-43B1-BCA0-8D758121DE25}" dt="2025-09-09T00:08:06.880" v="3094" actId="1076"/>
          <ac:picMkLst>
            <pc:docMk/>
            <pc:sldMk cId="3131035127" sldId="266"/>
            <ac:picMk id="5" creationId="{9BC25A4A-AD0F-8F1B-2AE2-C6F77A394686}"/>
          </ac:picMkLst>
        </pc:picChg>
      </pc:sldChg>
      <pc:sldChg chg="addSp modSp new mod modNotesTx">
        <pc:chgData name="Jon Schueth" userId="416fccd7-53a9-4afb-b746-a1cb0def6025" providerId="ADAL" clId="{E3D4CAE0-B96A-43B1-BCA0-8D758121DE25}" dt="2025-09-09T00:19:51.123" v="3626" actId="1076"/>
        <pc:sldMkLst>
          <pc:docMk/>
          <pc:sldMk cId="3870612883" sldId="267"/>
        </pc:sldMkLst>
        <pc:spChg chg="add mod">
          <ac:chgData name="Jon Schueth" userId="416fccd7-53a9-4afb-b746-a1cb0def6025" providerId="ADAL" clId="{E3D4CAE0-B96A-43B1-BCA0-8D758121DE25}" dt="2025-09-09T00:19:51.123" v="3626" actId="1076"/>
          <ac:spMkLst>
            <pc:docMk/>
            <pc:sldMk cId="3870612883" sldId="267"/>
            <ac:spMk id="4" creationId="{3F163502-274F-4C54-E121-1D7DF4C6EE1C}"/>
          </ac:spMkLst>
        </pc:spChg>
        <pc:picChg chg="add">
          <ac:chgData name="Jon Schueth" userId="416fccd7-53a9-4afb-b746-a1cb0def6025" providerId="ADAL" clId="{E3D4CAE0-B96A-43B1-BCA0-8D758121DE25}" dt="2025-09-09T00:18:25.170" v="3302" actId="22"/>
          <ac:picMkLst>
            <pc:docMk/>
            <pc:sldMk cId="3870612883" sldId="267"/>
            <ac:picMk id="3" creationId="{0D5BD2B2-30BC-9860-A262-EE702E19CFC4}"/>
          </ac:picMkLst>
        </pc:picChg>
      </pc:sldChg>
      <pc:sldChg chg="addSp delSp modSp new mod modNotesTx">
        <pc:chgData name="Jon Schueth" userId="416fccd7-53a9-4afb-b746-a1cb0def6025" providerId="ADAL" clId="{E3D4CAE0-B96A-43B1-BCA0-8D758121DE25}" dt="2025-09-09T00:32:52.766" v="3907" actId="478"/>
        <pc:sldMkLst>
          <pc:docMk/>
          <pc:sldMk cId="4173948882" sldId="268"/>
        </pc:sldMkLst>
        <pc:picChg chg="add del mod">
          <ac:chgData name="Jon Schueth" userId="416fccd7-53a9-4afb-b746-a1cb0def6025" providerId="ADAL" clId="{E3D4CAE0-B96A-43B1-BCA0-8D758121DE25}" dt="2025-09-09T00:32:52.766" v="3907" actId="478"/>
          <ac:picMkLst>
            <pc:docMk/>
            <pc:sldMk cId="4173948882" sldId="268"/>
            <ac:picMk id="3" creationId="{80034DBA-0F0F-FBB0-06ED-1A9D25ED063D}"/>
          </ac:picMkLst>
        </pc:picChg>
        <pc:picChg chg="add">
          <ac:chgData name="Jon Schueth" userId="416fccd7-53a9-4afb-b746-a1cb0def6025" providerId="ADAL" clId="{E3D4CAE0-B96A-43B1-BCA0-8D758121DE25}" dt="2025-09-09T00:32:48.438" v="3906"/>
          <ac:picMkLst>
            <pc:docMk/>
            <pc:sldMk cId="4173948882" sldId="268"/>
            <ac:picMk id="8194" creationId="{0208CE0C-AA82-9778-D84B-BAB228B0A27A}"/>
          </ac:picMkLst>
        </pc:picChg>
      </pc:sldChg>
      <pc:sldChg chg="addSp new modNotesTx">
        <pc:chgData name="Jon Schueth" userId="416fccd7-53a9-4afb-b746-a1cb0def6025" providerId="ADAL" clId="{E3D4CAE0-B96A-43B1-BCA0-8D758121DE25}" dt="2025-09-09T00:35:06.332" v="4075" actId="20577"/>
        <pc:sldMkLst>
          <pc:docMk/>
          <pc:sldMk cId="1949239092" sldId="269"/>
        </pc:sldMkLst>
        <pc:picChg chg="add">
          <ac:chgData name="Jon Schueth" userId="416fccd7-53a9-4afb-b746-a1cb0def6025" providerId="ADAL" clId="{E3D4CAE0-B96A-43B1-BCA0-8D758121DE25}" dt="2025-09-09T00:34:34.895" v="3909"/>
          <ac:picMkLst>
            <pc:docMk/>
            <pc:sldMk cId="1949239092" sldId="269"/>
            <ac:picMk id="9218" creationId="{180E40BE-0865-D865-B4A4-2704E69F38C6}"/>
          </ac:picMkLst>
        </pc:picChg>
      </pc:sldChg>
      <pc:sldChg chg="addSp delSp modSp new modNotesTx">
        <pc:chgData name="Jon Schueth" userId="416fccd7-53a9-4afb-b746-a1cb0def6025" providerId="ADAL" clId="{E3D4CAE0-B96A-43B1-BCA0-8D758121DE25}" dt="2025-09-09T00:44:57.321" v="4293" actId="20577"/>
        <pc:sldMkLst>
          <pc:docMk/>
          <pc:sldMk cId="2539968999" sldId="270"/>
        </pc:sldMkLst>
        <pc:picChg chg="add del mod">
          <ac:chgData name="Jon Schueth" userId="416fccd7-53a9-4afb-b746-a1cb0def6025" providerId="ADAL" clId="{E3D4CAE0-B96A-43B1-BCA0-8D758121DE25}" dt="2025-09-09T00:35:49.092" v="4081" actId="478"/>
          <ac:picMkLst>
            <pc:docMk/>
            <pc:sldMk cId="2539968999" sldId="270"/>
            <ac:picMk id="10242" creationId="{62DD3471-32BC-A8A7-F314-3F6220E6E0D0}"/>
          </ac:picMkLst>
        </pc:picChg>
        <pc:picChg chg="add mod">
          <ac:chgData name="Jon Schueth" userId="416fccd7-53a9-4afb-b746-a1cb0def6025" providerId="ADAL" clId="{E3D4CAE0-B96A-43B1-BCA0-8D758121DE25}" dt="2025-09-09T00:39:32.593" v="4083" actId="1076"/>
          <ac:picMkLst>
            <pc:docMk/>
            <pc:sldMk cId="2539968999" sldId="270"/>
            <ac:picMk id="10244" creationId="{86F6DF1B-A399-8A0E-257C-5FA1FAA199FA}"/>
          </ac:picMkLst>
        </pc:picChg>
        <pc:picChg chg="add mod">
          <ac:chgData name="Jon Schueth" userId="416fccd7-53a9-4afb-b746-a1cb0def6025" providerId="ADAL" clId="{E3D4CAE0-B96A-43B1-BCA0-8D758121DE25}" dt="2025-09-09T00:44:24.608" v="4099" actId="18131"/>
          <ac:picMkLst>
            <pc:docMk/>
            <pc:sldMk cId="2539968999" sldId="270"/>
            <ac:picMk id="10246" creationId="{C7652405-BAC2-767F-06A1-D61B56F568C4}"/>
          </ac:picMkLst>
        </pc:picChg>
        <pc:picChg chg="add del mod">
          <ac:chgData name="Jon Schueth" userId="416fccd7-53a9-4afb-b746-a1cb0def6025" providerId="ADAL" clId="{E3D4CAE0-B96A-43B1-BCA0-8D758121DE25}" dt="2025-09-09T00:42:48.197" v="4091" actId="478"/>
          <ac:picMkLst>
            <pc:docMk/>
            <pc:sldMk cId="2539968999" sldId="270"/>
            <ac:picMk id="10248" creationId="{63B979F2-C225-AF88-4381-ECC9A7B3FF50}"/>
          </ac:picMkLst>
        </pc:picChg>
        <pc:picChg chg="add mod">
          <ac:chgData name="Jon Schueth" userId="416fccd7-53a9-4afb-b746-a1cb0def6025" providerId="ADAL" clId="{E3D4CAE0-B96A-43B1-BCA0-8D758121DE25}" dt="2025-09-09T00:44:13.247" v="4097" actId="18131"/>
          <ac:picMkLst>
            <pc:docMk/>
            <pc:sldMk cId="2539968999" sldId="270"/>
            <ac:picMk id="10250" creationId="{9F59B58D-8E54-5127-C290-405EBB314933}"/>
          </ac:picMkLst>
        </pc:picChg>
      </pc:sldChg>
      <pc:sldChg chg="addSp modSp new mod modAnim modNotesTx">
        <pc:chgData name="Jon Schueth" userId="416fccd7-53a9-4afb-b746-a1cb0def6025" providerId="ADAL" clId="{E3D4CAE0-B96A-43B1-BCA0-8D758121DE25}" dt="2025-09-09T00:51:16.607" v="4867"/>
        <pc:sldMkLst>
          <pc:docMk/>
          <pc:sldMk cId="3632364957" sldId="271"/>
        </pc:sldMkLst>
        <pc:picChg chg="add">
          <ac:chgData name="Jon Schueth" userId="416fccd7-53a9-4afb-b746-a1cb0def6025" providerId="ADAL" clId="{E3D4CAE0-B96A-43B1-BCA0-8D758121DE25}" dt="2025-09-09T00:46:20.629" v="4294" actId="22"/>
          <ac:picMkLst>
            <pc:docMk/>
            <pc:sldMk cId="3632364957" sldId="271"/>
            <ac:picMk id="3" creationId="{060CCA3E-74AB-4EF9-547F-4538066B6C44}"/>
          </ac:picMkLst>
        </pc:picChg>
        <pc:picChg chg="add mod">
          <ac:chgData name="Jon Schueth" userId="416fccd7-53a9-4afb-b746-a1cb0def6025" providerId="ADAL" clId="{E3D4CAE0-B96A-43B1-BCA0-8D758121DE25}" dt="2025-09-09T00:51:12.502" v="4866" actId="1076"/>
          <ac:picMkLst>
            <pc:docMk/>
            <pc:sldMk cId="3632364957" sldId="271"/>
            <ac:picMk id="13314" creationId="{5BE5C260-236E-B623-721E-50E2173AC1FB}"/>
          </ac:picMkLst>
        </pc:picChg>
      </pc:sldChg>
      <pc:sldChg chg="addSp new modNotesTx">
        <pc:chgData name="Jon Schueth" userId="416fccd7-53a9-4afb-b746-a1cb0def6025" providerId="ADAL" clId="{E3D4CAE0-B96A-43B1-BCA0-8D758121DE25}" dt="2025-09-09T00:50:07.509" v="4859" actId="20577"/>
        <pc:sldMkLst>
          <pc:docMk/>
          <pc:sldMk cId="2159962982" sldId="272"/>
        </pc:sldMkLst>
        <pc:picChg chg="add">
          <ac:chgData name="Jon Schueth" userId="416fccd7-53a9-4afb-b746-a1cb0def6025" providerId="ADAL" clId="{E3D4CAE0-B96A-43B1-BCA0-8D758121DE25}" dt="2025-09-09T00:48:57.034" v="4545"/>
          <ac:picMkLst>
            <pc:docMk/>
            <pc:sldMk cId="2159962982" sldId="272"/>
            <ac:picMk id="11266" creationId="{3B5F401B-37B6-0831-BE26-9F1761C6C2AC}"/>
          </ac:picMkLst>
        </pc:picChg>
      </pc:sldChg>
      <pc:sldChg chg="addSp delSp modSp new del">
        <pc:chgData name="Jon Schueth" userId="416fccd7-53a9-4afb-b746-a1cb0def6025" providerId="ADAL" clId="{E3D4CAE0-B96A-43B1-BCA0-8D758121DE25}" dt="2025-09-09T00:51:18.138" v="4868" actId="47"/>
        <pc:sldMkLst>
          <pc:docMk/>
          <pc:sldMk cId="531322843" sldId="273"/>
        </pc:sldMkLst>
        <pc:picChg chg="add del mod">
          <ac:chgData name="Jon Schueth" userId="416fccd7-53a9-4afb-b746-a1cb0def6025" providerId="ADAL" clId="{E3D4CAE0-B96A-43B1-BCA0-8D758121DE25}" dt="2025-09-09T00:51:08.466" v="4864"/>
          <ac:picMkLst>
            <pc:docMk/>
            <pc:sldMk cId="531322843" sldId="273"/>
            <ac:picMk id="12290" creationId="{C9309FEC-85C4-3647-5BCE-62A68407E88C}"/>
          </ac:picMkLst>
        </pc:picChg>
      </pc:sldChg>
      <pc:sldChg chg="addSp new del mod">
        <pc:chgData name="Jon Schueth" userId="416fccd7-53a9-4afb-b746-a1cb0def6025" providerId="ADAL" clId="{E3D4CAE0-B96A-43B1-BCA0-8D758121DE25}" dt="2025-09-09T01:11:33.992" v="5302" actId="47"/>
        <pc:sldMkLst>
          <pc:docMk/>
          <pc:sldMk cId="3021632393" sldId="273"/>
        </pc:sldMkLst>
        <pc:picChg chg="add">
          <ac:chgData name="Jon Schueth" userId="416fccd7-53a9-4afb-b746-a1cb0def6025" providerId="ADAL" clId="{E3D4CAE0-B96A-43B1-BCA0-8D758121DE25}" dt="2025-09-09T00:55:45.982" v="4870" actId="22"/>
          <ac:picMkLst>
            <pc:docMk/>
            <pc:sldMk cId="3021632393" sldId="273"/>
            <ac:picMk id="3" creationId="{84F8C471-5748-BCF6-2123-2130C52BB3A3}"/>
          </ac:picMkLst>
        </pc:picChg>
      </pc:sldChg>
      <pc:sldChg chg="addSp new mod">
        <pc:chgData name="Jon Schueth" userId="416fccd7-53a9-4afb-b746-a1cb0def6025" providerId="ADAL" clId="{E3D4CAE0-B96A-43B1-BCA0-8D758121DE25}" dt="2025-09-09T00:56:13.049" v="4872" actId="22"/>
        <pc:sldMkLst>
          <pc:docMk/>
          <pc:sldMk cId="3632674655" sldId="274"/>
        </pc:sldMkLst>
        <pc:picChg chg="add">
          <ac:chgData name="Jon Schueth" userId="416fccd7-53a9-4afb-b746-a1cb0def6025" providerId="ADAL" clId="{E3D4CAE0-B96A-43B1-BCA0-8D758121DE25}" dt="2025-09-09T00:56:13.049" v="4872" actId="22"/>
          <ac:picMkLst>
            <pc:docMk/>
            <pc:sldMk cId="3632674655" sldId="274"/>
            <ac:picMk id="3" creationId="{E65017AC-8D4D-4F0B-16D7-A27B101A5C4A}"/>
          </ac:picMkLst>
        </pc:picChg>
      </pc:sldChg>
      <pc:sldChg chg="addSp modSp new mod modAnim modNotesTx">
        <pc:chgData name="Jon Schueth" userId="416fccd7-53a9-4afb-b746-a1cb0def6025" providerId="ADAL" clId="{E3D4CAE0-B96A-43B1-BCA0-8D758121DE25}" dt="2025-09-09T01:11:30.337" v="5301" actId="20577"/>
        <pc:sldMkLst>
          <pc:docMk/>
          <pc:sldMk cId="4294920287" sldId="275"/>
        </pc:sldMkLst>
        <pc:spChg chg="add mod">
          <ac:chgData name="Jon Schueth" userId="416fccd7-53a9-4afb-b746-a1cb0def6025" providerId="ADAL" clId="{E3D4CAE0-B96A-43B1-BCA0-8D758121DE25}" dt="2025-09-09T01:06:38.247" v="4878" actId="1582"/>
          <ac:spMkLst>
            <pc:docMk/>
            <pc:sldMk cId="4294920287" sldId="275"/>
            <ac:spMk id="4" creationId="{5C4DF6A6-00D4-1D3C-91CC-BC0C757E40E9}"/>
          </ac:spMkLst>
        </pc:spChg>
        <pc:picChg chg="add mod">
          <ac:chgData name="Jon Schueth" userId="416fccd7-53a9-4afb-b746-a1cb0def6025" providerId="ADAL" clId="{E3D4CAE0-B96A-43B1-BCA0-8D758121DE25}" dt="2025-09-09T01:05:59.184" v="4875"/>
          <ac:picMkLst>
            <pc:docMk/>
            <pc:sldMk cId="4294920287" sldId="275"/>
            <ac:picMk id="3" creationId="{6AF48F7E-A242-25C4-BECB-5489D81D6CBD}"/>
          </ac:picMkLst>
        </pc:picChg>
      </pc:sldChg>
      <pc:sldChg chg="addSp modSp new mod modAnim modNotesTx">
        <pc:chgData name="Jon Schueth" userId="416fccd7-53a9-4afb-b746-a1cb0def6025" providerId="ADAL" clId="{E3D4CAE0-B96A-43B1-BCA0-8D758121DE25}" dt="2025-09-09T11:28:14.878" v="5718" actId="33524"/>
        <pc:sldMkLst>
          <pc:docMk/>
          <pc:sldMk cId="2560419244" sldId="276"/>
        </pc:sldMkLst>
        <pc:spChg chg="add mod">
          <ac:chgData name="Jon Schueth" userId="416fccd7-53a9-4afb-b746-a1cb0def6025" providerId="ADAL" clId="{E3D4CAE0-B96A-43B1-BCA0-8D758121DE25}" dt="2025-09-09T11:26:46.792" v="5341" actId="1076"/>
          <ac:spMkLst>
            <pc:docMk/>
            <pc:sldMk cId="2560419244" sldId="276"/>
            <ac:spMk id="2" creationId="{3FBEB78D-41FC-5CA1-2029-340E9BC6D807}"/>
          </ac:spMkLst>
        </pc:spChg>
        <pc:spChg chg="add mod">
          <ac:chgData name="Jon Schueth" userId="416fccd7-53a9-4afb-b746-a1cb0def6025" providerId="ADAL" clId="{E3D4CAE0-B96A-43B1-BCA0-8D758121DE25}" dt="2025-09-09T11:26:42.242" v="5339" actId="207"/>
          <ac:spMkLst>
            <pc:docMk/>
            <pc:sldMk cId="2560419244" sldId="276"/>
            <ac:spMk id="3" creationId="{74C25413-5838-1FAC-F840-BCA9B073129E}"/>
          </ac:spMkLst>
        </pc:spChg>
        <pc:picChg chg="add mod">
          <ac:chgData name="Jon Schueth" userId="416fccd7-53a9-4afb-b746-a1cb0def6025" providerId="ADAL" clId="{E3D4CAE0-B96A-43B1-BCA0-8D758121DE25}" dt="2025-09-09T11:25:28.816" v="5306" actId="1076"/>
          <ac:picMkLst>
            <pc:docMk/>
            <pc:sldMk cId="2560419244" sldId="276"/>
            <ac:picMk id="14338" creationId="{2E6DC6BE-B9E5-6EE9-FE75-DA2D74E0C98F}"/>
          </ac:picMkLst>
        </pc:picChg>
      </pc:sldChg>
      <pc:sldChg chg="addSp modSp new modNotesTx">
        <pc:chgData name="Jon Schueth" userId="416fccd7-53a9-4afb-b746-a1cb0def6025" providerId="ADAL" clId="{E3D4CAE0-B96A-43B1-BCA0-8D758121DE25}" dt="2025-09-09T11:55:18.833" v="6038" actId="20577"/>
        <pc:sldMkLst>
          <pc:docMk/>
          <pc:sldMk cId="814284306" sldId="277"/>
        </pc:sldMkLst>
        <pc:picChg chg="add mod">
          <ac:chgData name="Jon Schueth" userId="416fccd7-53a9-4afb-b746-a1cb0def6025" providerId="ADAL" clId="{E3D4CAE0-B96A-43B1-BCA0-8D758121DE25}" dt="2025-09-09T11:54:13.917" v="5736" actId="18131"/>
          <ac:picMkLst>
            <pc:docMk/>
            <pc:sldMk cId="814284306" sldId="277"/>
            <ac:picMk id="15362" creationId="{C2343D0B-0BA6-F13C-5F16-F2DB2C215547}"/>
          </ac:picMkLst>
        </pc:picChg>
        <pc:picChg chg="add mod">
          <ac:chgData name="Jon Schueth" userId="416fccd7-53a9-4afb-b746-a1cb0def6025" providerId="ADAL" clId="{E3D4CAE0-B96A-43B1-BCA0-8D758121DE25}" dt="2025-09-09T11:53:52.172" v="5731" actId="18131"/>
          <ac:picMkLst>
            <pc:docMk/>
            <pc:sldMk cId="814284306" sldId="277"/>
            <ac:picMk id="15364" creationId="{1544E1BE-67D7-9675-893C-9DF199FAC8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CE5D3-D602-4F80-A362-BA6121157F74}"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66D56-6391-41DE-8486-6DB41BFDBEDE}" type="slidenum">
              <a:rPr lang="en-US" smtClean="0"/>
              <a:t>‹#›</a:t>
            </a:fld>
            <a:endParaRPr lang="en-US"/>
          </a:p>
        </p:txBody>
      </p:sp>
    </p:spTree>
    <p:extLst>
      <p:ext uri="{BB962C8B-B14F-4D97-AF65-F5344CB8AC3E}">
        <p14:creationId xmlns:p14="http://schemas.microsoft.com/office/powerpoint/2010/main" val="364731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Nebraska’s recent geology, in particular the geology that is present at the surface around Omaha, can be defined as shaped by the combined working of glaciers and rivers.</a:t>
            </a:r>
          </a:p>
        </p:txBody>
      </p:sp>
      <p:sp>
        <p:nvSpPr>
          <p:cNvPr id="4" name="Slide Number Placeholder 3"/>
          <p:cNvSpPr>
            <a:spLocks noGrp="1"/>
          </p:cNvSpPr>
          <p:nvPr>
            <p:ph type="sldNum" sz="quarter" idx="5"/>
          </p:nvPr>
        </p:nvSpPr>
        <p:spPr/>
        <p:txBody>
          <a:bodyPr/>
          <a:lstStyle/>
          <a:p>
            <a:fld id="{3BB66D56-6391-41DE-8486-6DB41BFDBEDE}" type="slidenum">
              <a:rPr lang="en-US" smtClean="0"/>
              <a:t>2</a:t>
            </a:fld>
            <a:endParaRPr lang="en-US"/>
          </a:p>
        </p:txBody>
      </p:sp>
    </p:spTree>
    <p:extLst>
      <p:ext uri="{BB962C8B-B14F-4D97-AF65-F5344CB8AC3E}">
        <p14:creationId xmlns:p14="http://schemas.microsoft.com/office/powerpoint/2010/main" val="2958967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Loess has a major role in soil development in the state with most of the soils in the eastern and southern portions of the state having loess as a parent material outside of the fluvial systems that bisect the loess</a:t>
            </a:r>
          </a:p>
        </p:txBody>
      </p:sp>
      <p:sp>
        <p:nvSpPr>
          <p:cNvPr id="4" name="Slide Number Placeholder 3"/>
          <p:cNvSpPr>
            <a:spLocks noGrp="1"/>
          </p:cNvSpPr>
          <p:nvPr>
            <p:ph type="sldNum" sz="quarter" idx="5"/>
          </p:nvPr>
        </p:nvSpPr>
        <p:spPr/>
        <p:txBody>
          <a:bodyPr/>
          <a:lstStyle/>
          <a:p>
            <a:fld id="{3BB66D56-6391-41DE-8486-6DB41BFDBEDE}" type="slidenum">
              <a:rPr lang="en-US" smtClean="0"/>
              <a:t>11</a:t>
            </a:fld>
            <a:endParaRPr lang="en-US"/>
          </a:p>
        </p:txBody>
      </p:sp>
    </p:spTree>
    <p:extLst>
      <p:ext uri="{BB962C8B-B14F-4D97-AF65-F5344CB8AC3E}">
        <p14:creationId xmlns:p14="http://schemas.microsoft.com/office/powerpoint/2010/main" val="419223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Missouri River has cut through the loess in such a way to develop striking bluffs along the river between Nebraska and Iowa. If you fly into OMA, you can see these across the river.</a:t>
            </a:r>
          </a:p>
        </p:txBody>
      </p:sp>
      <p:sp>
        <p:nvSpPr>
          <p:cNvPr id="4" name="Slide Number Placeholder 3"/>
          <p:cNvSpPr>
            <a:spLocks noGrp="1"/>
          </p:cNvSpPr>
          <p:nvPr>
            <p:ph type="sldNum" sz="quarter" idx="5"/>
          </p:nvPr>
        </p:nvSpPr>
        <p:spPr/>
        <p:txBody>
          <a:bodyPr/>
          <a:lstStyle/>
          <a:p>
            <a:fld id="{3BB66D56-6391-41DE-8486-6DB41BFDBEDE}" type="slidenum">
              <a:rPr lang="en-US" smtClean="0"/>
              <a:t>12</a:t>
            </a:fld>
            <a:endParaRPr lang="en-US"/>
          </a:p>
        </p:txBody>
      </p:sp>
    </p:spTree>
    <p:extLst>
      <p:ext uri="{BB962C8B-B14F-4D97-AF65-F5344CB8AC3E}">
        <p14:creationId xmlns:p14="http://schemas.microsoft.com/office/powerpoint/2010/main" val="1128794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important control on local surficial geology was already hinted at: Nebraska’s many fluvial systems. Pictured here is the Missouri River</a:t>
            </a:r>
          </a:p>
        </p:txBody>
      </p:sp>
      <p:sp>
        <p:nvSpPr>
          <p:cNvPr id="4" name="Slide Number Placeholder 3"/>
          <p:cNvSpPr>
            <a:spLocks noGrp="1"/>
          </p:cNvSpPr>
          <p:nvPr>
            <p:ph type="sldNum" sz="quarter" idx="5"/>
          </p:nvPr>
        </p:nvSpPr>
        <p:spPr/>
        <p:txBody>
          <a:bodyPr/>
          <a:lstStyle/>
          <a:p>
            <a:fld id="{3BB66D56-6391-41DE-8486-6DB41BFDBEDE}" type="slidenum">
              <a:rPr lang="en-US" smtClean="0"/>
              <a:t>13</a:t>
            </a:fld>
            <a:endParaRPr lang="en-US"/>
          </a:p>
        </p:txBody>
      </p:sp>
    </p:spTree>
    <p:extLst>
      <p:ext uri="{BB962C8B-B14F-4D97-AF65-F5344CB8AC3E}">
        <p14:creationId xmlns:p14="http://schemas.microsoft.com/office/powerpoint/2010/main" val="954641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Missouri River is defined by a broad flood plain with several abandoned channels, crevasse splays, and oxbow lakes recording its ever-changing past. The broad floodplain is an important agricultural center for both Nebraska and Iowa where the combination of alluvial aquifer and organic rich soils provide excellent growing conditions. </a:t>
            </a:r>
          </a:p>
        </p:txBody>
      </p:sp>
      <p:sp>
        <p:nvSpPr>
          <p:cNvPr id="4" name="Slide Number Placeholder 3"/>
          <p:cNvSpPr>
            <a:spLocks noGrp="1"/>
          </p:cNvSpPr>
          <p:nvPr>
            <p:ph type="sldNum" sz="quarter" idx="5"/>
          </p:nvPr>
        </p:nvSpPr>
        <p:spPr/>
        <p:txBody>
          <a:bodyPr/>
          <a:lstStyle/>
          <a:p>
            <a:fld id="{3BB66D56-6391-41DE-8486-6DB41BFDBEDE}" type="slidenum">
              <a:rPr lang="en-US" smtClean="0"/>
              <a:t>14</a:t>
            </a:fld>
            <a:endParaRPr lang="en-US"/>
          </a:p>
        </p:txBody>
      </p:sp>
    </p:spTree>
    <p:extLst>
      <p:ext uri="{BB962C8B-B14F-4D97-AF65-F5344CB8AC3E}">
        <p14:creationId xmlns:p14="http://schemas.microsoft.com/office/powerpoint/2010/main" val="3388359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from Lewis and Clarke showing the Missouri river in Nebraska on the right. Before the development of river control measures, the Missouri drastically changed course over the years developing its wide flood plain</a:t>
            </a:r>
          </a:p>
        </p:txBody>
      </p:sp>
      <p:sp>
        <p:nvSpPr>
          <p:cNvPr id="4" name="Slide Number Placeholder 3"/>
          <p:cNvSpPr>
            <a:spLocks noGrp="1"/>
          </p:cNvSpPr>
          <p:nvPr>
            <p:ph type="sldNum" sz="quarter" idx="5"/>
          </p:nvPr>
        </p:nvSpPr>
        <p:spPr/>
        <p:txBody>
          <a:bodyPr/>
          <a:lstStyle/>
          <a:p>
            <a:fld id="{3BB66D56-6391-41DE-8486-6DB41BFDBEDE}" type="slidenum">
              <a:rPr lang="en-US" smtClean="0"/>
              <a:t>15</a:t>
            </a:fld>
            <a:endParaRPr lang="en-US"/>
          </a:p>
        </p:txBody>
      </p:sp>
    </p:spTree>
    <p:extLst>
      <p:ext uri="{BB962C8B-B14F-4D97-AF65-F5344CB8AC3E}">
        <p14:creationId xmlns:p14="http://schemas.microsoft.com/office/powerpoint/2010/main" val="2985600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Flooding is usual along the Missouri River, especially in the flood plain where floods can deposit thick layers of sand and mud far from the river.</a:t>
            </a:r>
          </a:p>
        </p:txBody>
      </p:sp>
      <p:sp>
        <p:nvSpPr>
          <p:cNvPr id="4" name="Slide Number Placeholder 3"/>
          <p:cNvSpPr>
            <a:spLocks noGrp="1"/>
          </p:cNvSpPr>
          <p:nvPr>
            <p:ph type="sldNum" sz="quarter" idx="5"/>
          </p:nvPr>
        </p:nvSpPr>
        <p:spPr/>
        <p:txBody>
          <a:bodyPr/>
          <a:lstStyle/>
          <a:p>
            <a:fld id="{3BB66D56-6391-41DE-8486-6DB41BFDBEDE}" type="slidenum">
              <a:rPr lang="en-US" smtClean="0"/>
              <a:t>16</a:t>
            </a:fld>
            <a:endParaRPr lang="en-US"/>
          </a:p>
        </p:txBody>
      </p:sp>
    </p:spTree>
    <p:extLst>
      <p:ext uri="{BB962C8B-B14F-4D97-AF65-F5344CB8AC3E}">
        <p14:creationId xmlns:p14="http://schemas.microsoft.com/office/powerpoint/2010/main" val="1018681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major river in the Omaha area is the Platte, from which the state got its name. The geologically, the Platte is known for its gravel- and sand-rich alluvium which is often mined and makes superba  aquifer</a:t>
            </a:r>
          </a:p>
        </p:txBody>
      </p:sp>
      <p:sp>
        <p:nvSpPr>
          <p:cNvPr id="4" name="Slide Number Placeholder 3"/>
          <p:cNvSpPr>
            <a:spLocks noGrp="1"/>
          </p:cNvSpPr>
          <p:nvPr>
            <p:ph type="sldNum" sz="quarter" idx="5"/>
          </p:nvPr>
        </p:nvSpPr>
        <p:spPr/>
        <p:txBody>
          <a:bodyPr/>
          <a:lstStyle/>
          <a:p>
            <a:fld id="{3BB66D56-6391-41DE-8486-6DB41BFDBEDE}" type="slidenum">
              <a:rPr lang="en-US" smtClean="0"/>
              <a:t>17</a:t>
            </a:fld>
            <a:endParaRPr lang="en-US"/>
          </a:p>
        </p:txBody>
      </p:sp>
    </p:spTree>
    <p:extLst>
      <p:ext uri="{BB962C8B-B14F-4D97-AF65-F5344CB8AC3E}">
        <p14:creationId xmlns:p14="http://schemas.microsoft.com/office/powerpoint/2010/main" val="273772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interesting feature of the Platte River just to the west of Omaha is Todd Valley, seen here on the elevation relief map as a localized depression. This was the original path of the Platte until the Platte switched its channel to a minor Elkhorn River tributary. The Todd Valley as a result is filled with alluvium capped with eolian sands unlike the surrounding loess hills</a:t>
            </a:r>
          </a:p>
        </p:txBody>
      </p:sp>
      <p:sp>
        <p:nvSpPr>
          <p:cNvPr id="4" name="Slide Number Placeholder 3"/>
          <p:cNvSpPr>
            <a:spLocks noGrp="1"/>
          </p:cNvSpPr>
          <p:nvPr>
            <p:ph type="sldNum" sz="quarter" idx="5"/>
          </p:nvPr>
        </p:nvSpPr>
        <p:spPr/>
        <p:txBody>
          <a:bodyPr/>
          <a:lstStyle/>
          <a:p>
            <a:fld id="{3BB66D56-6391-41DE-8486-6DB41BFDBEDE}" type="slidenum">
              <a:rPr lang="en-US" smtClean="0"/>
              <a:t>19</a:t>
            </a:fld>
            <a:endParaRPr lang="en-US"/>
          </a:p>
        </p:txBody>
      </p:sp>
    </p:spTree>
    <p:extLst>
      <p:ext uri="{BB962C8B-B14F-4D97-AF65-F5344CB8AC3E}">
        <p14:creationId xmlns:p14="http://schemas.microsoft.com/office/powerpoint/2010/main" val="4127470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surficial geology of the Omaha area is defined by its Quaternary glacial history and the more recent impact of fluvial erosion and deposition. Both of these processes have important impacts on local soil formation and landscapes and make eastern Nebraska unique.</a:t>
            </a:r>
          </a:p>
        </p:txBody>
      </p:sp>
      <p:sp>
        <p:nvSpPr>
          <p:cNvPr id="4" name="Slide Number Placeholder 3"/>
          <p:cNvSpPr>
            <a:spLocks noGrp="1"/>
          </p:cNvSpPr>
          <p:nvPr>
            <p:ph type="sldNum" sz="quarter" idx="5"/>
          </p:nvPr>
        </p:nvSpPr>
        <p:spPr/>
        <p:txBody>
          <a:bodyPr/>
          <a:lstStyle/>
          <a:p>
            <a:fld id="{3BB66D56-6391-41DE-8486-6DB41BFDBEDE}" type="slidenum">
              <a:rPr lang="en-US" smtClean="0"/>
              <a:t>20</a:t>
            </a:fld>
            <a:endParaRPr lang="en-US"/>
          </a:p>
        </p:txBody>
      </p:sp>
    </p:spTree>
    <p:extLst>
      <p:ext uri="{BB962C8B-B14F-4D97-AF65-F5344CB8AC3E}">
        <p14:creationId xmlns:p14="http://schemas.microsoft.com/office/powerpoint/2010/main" val="2014971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Omaha has a mixed glacial history both being covered by ice during the ice overall glacial maximum and near ice during the last glacial maximum. There are two main glacial sediments in the Omaha area that define the landscapes and surficial geology: till and loess</a:t>
            </a:r>
          </a:p>
        </p:txBody>
      </p:sp>
      <p:sp>
        <p:nvSpPr>
          <p:cNvPr id="4" name="Slide Number Placeholder 3"/>
          <p:cNvSpPr>
            <a:spLocks noGrp="1"/>
          </p:cNvSpPr>
          <p:nvPr>
            <p:ph type="sldNum" sz="quarter" idx="5"/>
          </p:nvPr>
        </p:nvSpPr>
        <p:spPr/>
        <p:txBody>
          <a:bodyPr/>
          <a:lstStyle/>
          <a:p>
            <a:fld id="{3BB66D56-6391-41DE-8486-6DB41BFDBEDE}" type="slidenum">
              <a:rPr lang="en-US" smtClean="0"/>
              <a:t>3</a:t>
            </a:fld>
            <a:endParaRPr lang="en-US"/>
          </a:p>
        </p:txBody>
      </p:sp>
    </p:spTree>
    <p:extLst>
      <p:ext uri="{BB962C8B-B14F-4D97-AF65-F5344CB8AC3E}">
        <p14:creationId xmlns:p14="http://schemas.microsoft.com/office/powerpoint/2010/main" val="315501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Till is generally distributed across eastern NE with thickness generally defined by the level of dissection from modern fluvial systems.</a:t>
            </a:r>
          </a:p>
        </p:txBody>
      </p:sp>
      <p:sp>
        <p:nvSpPr>
          <p:cNvPr id="4" name="Slide Number Placeholder 3"/>
          <p:cNvSpPr>
            <a:spLocks noGrp="1"/>
          </p:cNvSpPr>
          <p:nvPr>
            <p:ph type="sldNum" sz="quarter" idx="5"/>
          </p:nvPr>
        </p:nvSpPr>
        <p:spPr/>
        <p:txBody>
          <a:bodyPr/>
          <a:lstStyle/>
          <a:p>
            <a:fld id="{3BB66D56-6391-41DE-8486-6DB41BFDBEDE}" type="slidenum">
              <a:rPr lang="en-US" smtClean="0"/>
              <a:t>4</a:t>
            </a:fld>
            <a:endParaRPr lang="en-US"/>
          </a:p>
        </p:txBody>
      </p:sp>
    </p:spTree>
    <p:extLst>
      <p:ext uri="{BB962C8B-B14F-4D97-AF65-F5344CB8AC3E}">
        <p14:creationId xmlns:p14="http://schemas.microsoft.com/office/powerpoint/2010/main" val="955165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of glacial till, which mostly is in the subsurface below the soil horizon, a few other important glacial features exist in eastern NE including glacial scours in Omaha and glacial </a:t>
            </a:r>
            <a:r>
              <a:rPr lang="en-US" dirty="0" err="1"/>
              <a:t>erratics</a:t>
            </a:r>
            <a:r>
              <a:rPr lang="en-US" dirty="0"/>
              <a:t> (which are extensive across east Nebraska). The picture on the right shows a large erratic of Sioux Quartzite found near Lincoln, NE</a:t>
            </a:r>
          </a:p>
        </p:txBody>
      </p:sp>
      <p:sp>
        <p:nvSpPr>
          <p:cNvPr id="4" name="Slide Number Placeholder 3"/>
          <p:cNvSpPr>
            <a:spLocks noGrp="1"/>
          </p:cNvSpPr>
          <p:nvPr>
            <p:ph type="sldNum" sz="quarter" idx="5"/>
          </p:nvPr>
        </p:nvSpPr>
        <p:spPr/>
        <p:txBody>
          <a:bodyPr/>
          <a:lstStyle/>
          <a:p>
            <a:fld id="{3BB66D56-6391-41DE-8486-6DB41BFDBEDE}" type="slidenum">
              <a:rPr lang="en-US" smtClean="0"/>
              <a:t>5</a:t>
            </a:fld>
            <a:endParaRPr lang="en-US"/>
          </a:p>
        </p:txBody>
      </p:sp>
    </p:spTree>
    <p:extLst>
      <p:ext uri="{BB962C8B-B14F-4D97-AF65-F5344CB8AC3E}">
        <p14:creationId xmlns:p14="http://schemas.microsoft.com/office/powerpoint/2010/main" val="2756056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Loess is the most common glacial sediment at the surface around the Omaha area, so let’s look into it a bit more.</a:t>
            </a:r>
          </a:p>
        </p:txBody>
      </p:sp>
      <p:sp>
        <p:nvSpPr>
          <p:cNvPr id="4" name="Slide Number Placeholder 3"/>
          <p:cNvSpPr>
            <a:spLocks noGrp="1"/>
          </p:cNvSpPr>
          <p:nvPr>
            <p:ph type="sldNum" sz="quarter" idx="5"/>
          </p:nvPr>
        </p:nvSpPr>
        <p:spPr/>
        <p:txBody>
          <a:bodyPr/>
          <a:lstStyle/>
          <a:p>
            <a:fld id="{3BB66D56-6391-41DE-8486-6DB41BFDBEDE}" type="slidenum">
              <a:rPr lang="en-US" smtClean="0"/>
              <a:t>6</a:t>
            </a:fld>
            <a:endParaRPr lang="en-US"/>
          </a:p>
        </p:txBody>
      </p:sp>
    </p:spTree>
    <p:extLst>
      <p:ext uri="{BB962C8B-B14F-4D97-AF65-F5344CB8AC3E}">
        <p14:creationId xmlns:p14="http://schemas.microsoft.com/office/powerpoint/2010/main" val="251667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Loess blankets most of Nebraska to varying thickness. The </a:t>
            </a:r>
            <a:r>
              <a:rPr lang="en-US" dirty="0" err="1"/>
              <a:t>losess</a:t>
            </a:r>
            <a:r>
              <a:rPr lang="en-US" dirty="0"/>
              <a:t> in the Omaha area is bisected by rivers and streams producing irregular thicknesses and near absence within the Platte and Missouri River valleys.</a:t>
            </a:r>
          </a:p>
        </p:txBody>
      </p:sp>
      <p:sp>
        <p:nvSpPr>
          <p:cNvPr id="4" name="Slide Number Placeholder 3"/>
          <p:cNvSpPr>
            <a:spLocks noGrp="1"/>
          </p:cNvSpPr>
          <p:nvPr>
            <p:ph type="sldNum" sz="quarter" idx="5"/>
          </p:nvPr>
        </p:nvSpPr>
        <p:spPr/>
        <p:txBody>
          <a:bodyPr/>
          <a:lstStyle/>
          <a:p>
            <a:fld id="{3BB66D56-6391-41DE-8486-6DB41BFDBEDE}" type="slidenum">
              <a:rPr lang="en-US" smtClean="0"/>
              <a:t>7</a:t>
            </a:fld>
            <a:endParaRPr lang="en-US"/>
          </a:p>
        </p:txBody>
      </p:sp>
    </p:spTree>
    <p:extLst>
      <p:ext uri="{BB962C8B-B14F-4D97-AF65-F5344CB8AC3E}">
        <p14:creationId xmlns:p14="http://schemas.microsoft.com/office/powerpoint/2010/main" val="68630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loess has an internal stratigraphy indicating several episodes of deposition separated by soil development. This image shows that stratigraphy with the two primary loess layers being the Peoria and </a:t>
            </a:r>
            <a:r>
              <a:rPr lang="en-US" dirty="0" err="1"/>
              <a:t>Bignell</a:t>
            </a:r>
            <a:r>
              <a:rPr lang="en-US" dirty="0"/>
              <a:t> </a:t>
            </a:r>
            <a:r>
              <a:rPr lang="en-US" dirty="0" err="1"/>
              <a:t>Loesses</a:t>
            </a:r>
            <a:r>
              <a:rPr lang="en-US" dirty="0"/>
              <a:t>. In the Omaha area, the </a:t>
            </a:r>
            <a:r>
              <a:rPr lang="en-US" dirty="0" err="1"/>
              <a:t>Bignell</a:t>
            </a:r>
            <a:r>
              <a:rPr lang="en-US" dirty="0"/>
              <a:t> Loess is not preserved and instead a lower loess layer, the Loveland loess exists</a:t>
            </a:r>
          </a:p>
        </p:txBody>
      </p:sp>
      <p:sp>
        <p:nvSpPr>
          <p:cNvPr id="4" name="Slide Number Placeholder 3"/>
          <p:cNvSpPr>
            <a:spLocks noGrp="1"/>
          </p:cNvSpPr>
          <p:nvPr>
            <p:ph type="sldNum" sz="quarter" idx="5"/>
          </p:nvPr>
        </p:nvSpPr>
        <p:spPr/>
        <p:txBody>
          <a:bodyPr/>
          <a:lstStyle/>
          <a:p>
            <a:fld id="{3BB66D56-6391-41DE-8486-6DB41BFDBEDE}" type="slidenum">
              <a:rPr lang="en-US" smtClean="0"/>
              <a:t>8</a:t>
            </a:fld>
            <a:endParaRPr lang="en-US"/>
          </a:p>
        </p:txBody>
      </p:sp>
    </p:spTree>
    <p:extLst>
      <p:ext uri="{BB962C8B-B14F-4D97-AF65-F5344CB8AC3E}">
        <p14:creationId xmlns:p14="http://schemas.microsoft.com/office/powerpoint/2010/main" val="957801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Loess in the Omaha area is better defined with these images which show several loess layers split by lots of missing time and developed paleosols. The Peoria loess also changes in composition through the column being generally clay rich at the base to mostly silt rich at the top (with coarse silt in the middle).</a:t>
            </a:r>
          </a:p>
        </p:txBody>
      </p:sp>
      <p:sp>
        <p:nvSpPr>
          <p:cNvPr id="4" name="Slide Number Placeholder 3"/>
          <p:cNvSpPr>
            <a:spLocks noGrp="1"/>
          </p:cNvSpPr>
          <p:nvPr>
            <p:ph type="sldNum" sz="quarter" idx="5"/>
          </p:nvPr>
        </p:nvSpPr>
        <p:spPr/>
        <p:txBody>
          <a:bodyPr/>
          <a:lstStyle/>
          <a:p>
            <a:fld id="{3BB66D56-6391-41DE-8486-6DB41BFDBEDE}" type="slidenum">
              <a:rPr lang="en-US" smtClean="0"/>
              <a:t>9</a:t>
            </a:fld>
            <a:endParaRPr lang="en-US"/>
          </a:p>
        </p:txBody>
      </p:sp>
    </p:spTree>
    <p:extLst>
      <p:ext uri="{BB962C8B-B14F-4D97-AF65-F5344CB8AC3E}">
        <p14:creationId xmlns:p14="http://schemas.microsoft.com/office/powerpoint/2010/main" val="68430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Loess in Nebraska is typically made of a mix of clay and course silt depending on location. In the Omaha area, it is more fine silt/clay than in other parts of the state.</a:t>
            </a:r>
          </a:p>
        </p:txBody>
      </p:sp>
      <p:sp>
        <p:nvSpPr>
          <p:cNvPr id="4" name="Slide Number Placeholder 3"/>
          <p:cNvSpPr>
            <a:spLocks noGrp="1"/>
          </p:cNvSpPr>
          <p:nvPr>
            <p:ph type="sldNum" sz="quarter" idx="5"/>
          </p:nvPr>
        </p:nvSpPr>
        <p:spPr/>
        <p:txBody>
          <a:bodyPr/>
          <a:lstStyle/>
          <a:p>
            <a:fld id="{3BB66D56-6391-41DE-8486-6DB41BFDBEDE}" type="slidenum">
              <a:rPr lang="en-US" smtClean="0"/>
              <a:t>10</a:t>
            </a:fld>
            <a:endParaRPr lang="en-US"/>
          </a:p>
        </p:txBody>
      </p:sp>
    </p:spTree>
    <p:extLst>
      <p:ext uri="{BB962C8B-B14F-4D97-AF65-F5344CB8AC3E}">
        <p14:creationId xmlns:p14="http://schemas.microsoft.com/office/powerpoint/2010/main" val="140671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FC26-2CC4-8C0A-06B5-190CD0A338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96BA5-5DB6-8B45-93F1-A99BC40A1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12DE6-2C04-3DC0-FB96-6EC918D08EB1}"/>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5" name="Footer Placeholder 4">
            <a:extLst>
              <a:ext uri="{FF2B5EF4-FFF2-40B4-BE49-F238E27FC236}">
                <a16:creationId xmlns:a16="http://schemas.microsoft.com/office/drawing/2014/main" id="{6B8C1412-4FCB-704B-E020-F4B13D16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A5338-C172-B0AC-B892-06FE29C0F4AB}"/>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143870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6F3E-0F11-76C0-F9D6-FF06E85B0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5E22F9-5572-FE8D-5BAB-FCBAB6BFE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750BA-1DDD-9173-A587-3FEB62C5E4E3}"/>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5" name="Footer Placeholder 4">
            <a:extLst>
              <a:ext uri="{FF2B5EF4-FFF2-40B4-BE49-F238E27FC236}">
                <a16:creationId xmlns:a16="http://schemas.microsoft.com/office/drawing/2014/main" id="{253336A3-AB87-A605-73EF-A660D2CBC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F09B8-DDD2-87BE-57EE-984451646562}"/>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199481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F46784-F5E9-7F65-8DCE-D78892192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59C16D-9C81-621E-29EF-12A97864D9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334C3-F8EE-B4B5-85BF-0035AC67F80A}"/>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5" name="Footer Placeholder 4">
            <a:extLst>
              <a:ext uri="{FF2B5EF4-FFF2-40B4-BE49-F238E27FC236}">
                <a16:creationId xmlns:a16="http://schemas.microsoft.com/office/drawing/2014/main" id="{F6C72DE8-1CCB-7104-7CFD-7DFE748A5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2A7A0-60D8-75A0-7F90-5B920EB91B73}"/>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165132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BB65-31B8-123C-AF6F-78CD39C4B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46C50-5D02-2813-C610-EFD3CF973E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ADE1C-CA5F-8E3A-D5F6-1B97AA2B9444}"/>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5" name="Footer Placeholder 4">
            <a:extLst>
              <a:ext uri="{FF2B5EF4-FFF2-40B4-BE49-F238E27FC236}">
                <a16:creationId xmlns:a16="http://schemas.microsoft.com/office/drawing/2014/main" id="{31C6EA4E-05DB-6BDF-C4EE-3041F450F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CA122-04F9-BBE7-2643-B197C097CA2F}"/>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98517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2038-AFA4-FED5-72CF-41B59460C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59529-331C-2625-68B4-050F40DB9B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1AF58C-2289-A416-A06B-0792DC875BC9}"/>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5" name="Footer Placeholder 4">
            <a:extLst>
              <a:ext uri="{FF2B5EF4-FFF2-40B4-BE49-F238E27FC236}">
                <a16:creationId xmlns:a16="http://schemas.microsoft.com/office/drawing/2014/main" id="{91762CB9-4032-1CCA-6119-2D7D56E69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BA80A-D2F2-C76D-DACA-08596F761CEC}"/>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149111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C157F-5995-A896-8A63-4068E96042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9295A-CFCD-6DB9-391D-0B48ABE0E8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017739-628E-7ADE-3022-16AB4365AA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44A513-162E-F9CD-74FE-B9FDFC322667}"/>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6" name="Footer Placeholder 5">
            <a:extLst>
              <a:ext uri="{FF2B5EF4-FFF2-40B4-BE49-F238E27FC236}">
                <a16:creationId xmlns:a16="http://schemas.microsoft.com/office/drawing/2014/main" id="{B3B9B494-6480-0B36-84BF-F92898039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2B341-B157-8735-F99B-2EB0AE6A9600}"/>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1333009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7849-8842-D256-44A6-207225918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45A0D-924C-3B10-6CE8-0AAA02FAAA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1752EF-BF2A-46EC-0CE8-1CA53230BF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53C3F7-CBD5-9206-3AF2-436A88EF3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91A8C4-7535-C8D7-D7B6-E8480F87AC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FEB4DB-B62B-70F9-9CC4-E512445C97AF}"/>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8" name="Footer Placeholder 7">
            <a:extLst>
              <a:ext uri="{FF2B5EF4-FFF2-40B4-BE49-F238E27FC236}">
                <a16:creationId xmlns:a16="http://schemas.microsoft.com/office/drawing/2014/main" id="{57E0C1EA-546C-2BE8-B44B-9065E3C32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8B9F82-29FA-DFC0-8EA1-BEB1719AFACA}"/>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1029627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FABC-4CE5-5361-26D4-3453BC6E4A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A00631-788C-14DB-9E0F-AA5A69B7CA72}"/>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4" name="Footer Placeholder 3">
            <a:extLst>
              <a:ext uri="{FF2B5EF4-FFF2-40B4-BE49-F238E27FC236}">
                <a16:creationId xmlns:a16="http://schemas.microsoft.com/office/drawing/2014/main" id="{61D8C3B1-7EB1-FB7F-F4BF-9BAC301AD8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854D49-40D4-ECCC-D270-8EEB98F4DDE2}"/>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564456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97516-FAA7-DA83-E3F2-B768AB86B399}"/>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3" name="Footer Placeholder 2">
            <a:extLst>
              <a:ext uri="{FF2B5EF4-FFF2-40B4-BE49-F238E27FC236}">
                <a16:creationId xmlns:a16="http://schemas.microsoft.com/office/drawing/2014/main" id="{EEB5DA0B-4724-1E80-724F-0D147464C2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521EC4-4DA0-D5E4-7ECF-D97ACB28376D}"/>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514757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FB6A9-3C79-9CC6-6FC8-8E007DD2D0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48897E-F827-72E6-B334-82C1DA06D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59A16E-03E6-C28B-A0E2-DB4C7329D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9DF6C-3798-1E29-632F-EE4DE34AE401}"/>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6" name="Footer Placeholder 5">
            <a:extLst>
              <a:ext uri="{FF2B5EF4-FFF2-40B4-BE49-F238E27FC236}">
                <a16:creationId xmlns:a16="http://schemas.microsoft.com/office/drawing/2014/main" id="{ACE93823-75A4-9C07-90B8-2EA387CF3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515D0-F953-AB37-2206-BCE17AE2A5A6}"/>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364337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EAA-4B9B-1939-38A3-7B5D359FC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43E129-F7F3-C888-17C2-38E9792A75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BEADFD-1B02-4B69-4449-048A5425F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AB0ED-2F7B-FC0F-E37A-C7BC894DAA65}"/>
              </a:ext>
            </a:extLst>
          </p:cNvPr>
          <p:cNvSpPr>
            <a:spLocks noGrp="1"/>
          </p:cNvSpPr>
          <p:nvPr>
            <p:ph type="dt" sz="half" idx="10"/>
          </p:nvPr>
        </p:nvSpPr>
        <p:spPr/>
        <p:txBody>
          <a:bodyPr/>
          <a:lstStyle/>
          <a:p>
            <a:fld id="{E702BB2D-5B48-491D-A504-63C5AFC2FC47}" type="datetimeFigureOut">
              <a:rPr lang="en-US" smtClean="0"/>
              <a:t>9/11/2025</a:t>
            </a:fld>
            <a:endParaRPr lang="en-US"/>
          </a:p>
        </p:txBody>
      </p:sp>
      <p:sp>
        <p:nvSpPr>
          <p:cNvPr id="6" name="Footer Placeholder 5">
            <a:extLst>
              <a:ext uri="{FF2B5EF4-FFF2-40B4-BE49-F238E27FC236}">
                <a16:creationId xmlns:a16="http://schemas.microsoft.com/office/drawing/2014/main" id="{560EE2B7-9445-66B2-8563-DE4E73CE5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4F907-A1E6-4789-08B7-B33320388EF4}"/>
              </a:ext>
            </a:extLst>
          </p:cNvPr>
          <p:cNvSpPr>
            <a:spLocks noGrp="1"/>
          </p:cNvSpPr>
          <p:nvPr>
            <p:ph type="sldNum" sz="quarter" idx="12"/>
          </p:nvPr>
        </p:nvSpPr>
        <p:spPr/>
        <p:txBody>
          <a:bodyPr/>
          <a:lstStyle/>
          <a:p>
            <a:fld id="{3D993468-2F8C-4418-BB16-91FCA214871C}" type="slidenum">
              <a:rPr lang="en-US" smtClean="0"/>
              <a:t>‹#›</a:t>
            </a:fld>
            <a:endParaRPr lang="en-US"/>
          </a:p>
        </p:txBody>
      </p:sp>
    </p:spTree>
    <p:extLst>
      <p:ext uri="{BB962C8B-B14F-4D97-AF65-F5344CB8AC3E}">
        <p14:creationId xmlns:p14="http://schemas.microsoft.com/office/powerpoint/2010/main" val="223419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446D1-D4F4-A3AD-B315-8573628FE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12CA49-30AB-C2B2-F06A-D49BA34DD8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79E7-D9ED-DEAB-1EA0-5629CA733F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02BB2D-5B48-491D-A504-63C5AFC2FC47}" type="datetimeFigureOut">
              <a:rPr lang="en-US" smtClean="0"/>
              <a:t>9/11/2025</a:t>
            </a:fld>
            <a:endParaRPr lang="en-US"/>
          </a:p>
        </p:txBody>
      </p:sp>
      <p:sp>
        <p:nvSpPr>
          <p:cNvPr id="5" name="Footer Placeholder 4">
            <a:extLst>
              <a:ext uri="{FF2B5EF4-FFF2-40B4-BE49-F238E27FC236}">
                <a16:creationId xmlns:a16="http://schemas.microsoft.com/office/drawing/2014/main" id="{1D849044-528A-0DC8-B79E-62ADD0588F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C965E-5B44-70D6-4F0E-61EA627FB0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993468-2F8C-4418-BB16-91FCA214871C}" type="slidenum">
              <a:rPr lang="en-US" smtClean="0"/>
              <a:t>‹#›</a:t>
            </a:fld>
            <a:endParaRPr lang="en-US"/>
          </a:p>
        </p:txBody>
      </p:sp>
    </p:spTree>
    <p:extLst>
      <p:ext uri="{BB962C8B-B14F-4D97-AF65-F5344CB8AC3E}">
        <p14:creationId xmlns:p14="http://schemas.microsoft.com/office/powerpoint/2010/main" val="3123526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fierce midwestern storm filled with lightning, moves quickly east across the Nebraska plains into Iowa. - Nebraska Picture">
            <a:extLst>
              <a:ext uri="{FF2B5EF4-FFF2-40B4-BE49-F238E27FC236}">
                <a16:creationId xmlns:a16="http://schemas.microsoft.com/office/drawing/2014/main" id="{C26348CB-7EB3-D0D4-35D3-F65B947D61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 t="7811" r="-2"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701DBC8-6292-5D3C-E725-3A3460AF60AA}"/>
              </a:ext>
            </a:extLst>
          </p:cNvPr>
          <p:cNvSpPr txBox="1"/>
          <p:nvPr/>
        </p:nvSpPr>
        <p:spPr>
          <a:xfrm>
            <a:off x="609602" y="763599"/>
            <a:ext cx="5825066" cy="1446550"/>
          </a:xfrm>
          <a:prstGeom prst="rect">
            <a:avLst/>
          </a:prstGeom>
          <a:solidFill>
            <a:schemeClr val="bg1">
              <a:lumMod val="95000"/>
              <a:alpha val="60000"/>
            </a:schemeClr>
          </a:solidFill>
        </p:spPr>
        <p:txBody>
          <a:bodyPr wrap="square" rtlCol="0">
            <a:spAutoFit/>
          </a:bodyPr>
          <a:lstStyle/>
          <a:p>
            <a:r>
              <a:rPr lang="en-US" sz="4400" dirty="0">
                <a:latin typeface="+mj-lt"/>
              </a:rPr>
              <a:t>Quaternary Geology of the Omaha, NE area</a:t>
            </a:r>
          </a:p>
        </p:txBody>
      </p:sp>
      <p:sp>
        <p:nvSpPr>
          <p:cNvPr id="3" name="TextBox 2">
            <a:extLst>
              <a:ext uri="{FF2B5EF4-FFF2-40B4-BE49-F238E27FC236}">
                <a16:creationId xmlns:a16="http://schemas.microsoft.com/office/drawing/2014/main" id="{792628EC-DF8B-0DAF-2EAD-71345B3BC3FE}"/>
              </a:ext>
            </a:extLst>
          </p:cNvPr>
          <p:cNvSpPr txBox="1"/>
          <p:nvPr/>
        </p:nvSpPr>
        <p:spPr>
          <a:xfrm>
            <a:off x="5588001" y="4742641"/>
            <a:ext cx="6358468" cy="1754326"/>
          </a:xfrm>
          <a:prstGeom prst="rect">
            <a:avLst/>
          </a:prstGeom>
          <a:solidFill>
            <a:schemeClr val="bg1">
              <a:lumMod val="95000"/>
              <a:alpha val="60000"/>
            </a:schemeClr>
          </a:solidFill>
        </p:spPr>
        <p:txBody>
          <a:bodyPr wrap="square" rtlCol="0">
            <a:spAutoFit/>
          </a:bodyPr>
          <a:lstStyle/>
          <a:p>
            <a:r>
              <a:rPr lang="en-US" sz="3600" dirty="0"/>
              <a:t>Dr. Jon Schueth</a:t>
            </a:r>
          </a:p>
          <a:p>
            <a:r>
              <a:rPr lang="en-US" sz="3600" dirty="0"/>
              <a:t>Assistant Professor of Geology</a:t>
            </a:r>
          </a:p>
          <a:p>
            <a:r>
              <a:rPr lang="en-US" sz="3600" dirty="0"/>
              <a:t>University of Nebraska Omaha</a:t>
            </a:r>
          </a:p>
        </p:txBody>
      </p:sp>
    </p:spTree>
    <p:extLst>
      <p:ext uri="{BB962C8B-B14F-4D97-AF65-F5344CB8AC3E}">
        <p14:creationId xmlns:p14="http://schemas.microsoft.com/office/powerpoint/2010/main" val="315035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6211A-CA8D-ED1A-9F70-12F67D784700}"/>
              </a:ext>
            </a:extLst>
          </p:cNvPr>
          <p:cNvPicPr>
            <a:picLocks noChangeAspect="1"/>
          </p:cNvPicPr>
          <p:nvPr/>
        </p:nvPicPr>
        <p:blipFill>
          <a:blip r:embed="rId3"/>
          <a:stretch>
            <a:fillRect/>
          </a:stretch>
        </p:blipFill>
        <p:spPr>
          <a:xfrm>
            <a:off x="279400" y="1"/>
            <a:ext cx="3325950" cy="3615164"/>
          </a:xfrm>
          <a:prstGeom prst="rect">
            <a:avLst/>
          </a:prstGeom>
        </p:spPr>
      </p:pic>
      <p:pic>
        <p:nvPicPr>
          <p:cNvPr id="5" name="Picture 4">
            <a:extLst>
              <a:ext uri="{FF2B5EF4-FFF2-40B4-BE49-F238E27FC236}">
                <a16:creationId xmlns:a16="http://schemas.microsoft.com/office/drawing/2014/main" id="{6B65AA64-24E1-7037-409F-37BC7550923A}"/>
              </a:ext>
            </a:extLst>
          </p:cNvPr>
          <p:cNvPicPr>
            <a:picLocks noChangeAspect="1"/>
          </p:cNvPicPr>
          <p:nvPr/>
        </p:nvPicPr>
        <p:blipFill>
          <a:blip r:embed="rId4"/>
          <a:stretch>
            <a:fillRect/>
          </a:stretch>
        </p:blipFill>
        <p:spPr>
          <a:xfrm>
            <a:off x="395634" y="3429000"/>
            <a:ext cx="3401072" cy="3357562"/>
          </a:xfrm>
          <a:prstGeom prst="rect">
            <a:avLst/>
          </a:prstGeom>
        </p:spPr>
      </p:pic>
      <p:pic>
        <p:nvPicPr>
          <p:cNvPr id="7" name="Picture 6">
            <a:extLst>
              <a:ext uri="{FF2B5EF4-FFF2-40B4-BE49-F238E27FC236}">
                <a16:creationId xmlns:a16="http://schemas.microsoft.com/office/drawing/2014/main" id="{DCAC1A38-04D5-29B0-24CD-2CC9EE07034B}"/>
              </a:ext>
            </a:extLst>
          </p:cNvPr>
          <p:cNvPicPr>
            <a:picLocks noChangeAspect="1"/>
          </p:cNvPicPr>
          <p:nvPr/>
        </p:nvPicPr>
        <p:blipFill>
          <a:blip r:embed="rId5"/>
          <a:stretch>
            <a:fillRect/>
          </a:stretch>
        </p:blipFill>
        <p:spPr>
          <a:xfrm>
            <a:off x="4121678" y="71437"/>
            <a:ext cx="8181975" cy="6715125"/>
          </a:xfrm>
          <a:prstGeom prst="rect">
            <a:avLst/>
          </a:prstGeom>
        </p:spPr>
      </p:pic>
      <p:sp>
        <p:nvSpPr>
          <p:cNvPr id="8" name="Oval 7">
            <a:extLst>
              <a:ext uri="{FF2B5EF4-FFF2-40B4-BE49-F238E27FC236}">
                <a16:creationId xmlns:a16="http://schemas.microsoft.com/office/drawing/2014/main" id="{3DD0D4D9-EAEF-9021-1F37-8D396235008D}"/>
              </a:ext>
            </a:extLst>
          </p:cNvPr>
          <p:cNvSpPr/>
          <p:nvPr/>
        </p:nvSpPr>
        <p:spPr>
          <a:xfrm>
            <a:off x="8926286" y="4859383"/>
            <a:ext cx="984068" cy="89698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468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5BD2B2-30BC-9860-A262-EE702E19CFC4}"/>
              </a:ext>
            </a:extLst>
          </p:cNvPr>
          <p:cNvPicPr>
            <a:picLocks noChangeAspect="1"/>
          </p:cNvPicPr>
          <p:nvPr/>
        </p:nvPicPr>
        <p:blipFill>
          <a:blip r:embed="rId3"/>
          <a:stretch>
            <a:fillRect/>
          </a:stretch>
        </p:blipFill>
        <p:spPr>
          <a:xfrm>
            <a:off x="519112" y="309562"/>
            <a:ext cx="11153775" cy="6238875"/>
          </a:xfrm>
          <a:prstGeom prst="rect">
            <a:avLst/>
          </a:prstGeom>
        </p:spPr>
      </p:pic>
      <p:sp>
        <p:nvSpPr>
          <p:cNvPr id="4" name="TextBox 3">
            <a:extLst>
              <a:ext uri="{FF2B5EF4-FFF2-40B4-BE49-F238E27FC236}">
                <a16:creationId xmlns:a16="http://schemas.microsoft.com/office/drawing/2014/main" id="{3F163502-274F-4C54-E121-1D7DF4C6EE1C}"/>
              </a:ext>
            </a:extLst>
          </p:cNvPr>
          <p:cNvSpPr txBox="1"/>
          <p:nvPr/>
        </p:nvSpPr>
        <p:spPr>
          <a:xfrm>
            <a:off x="3754316" y="211016"/>
            <a:ext cx="3947746" cy="954107"/>
          </a:xfrm>
          <a:prstGeom prst="rect">
            <a:avLst/>
          </a:prstGeom>
          <a:solidFill>
            <a:schemeClr val="bg1"/>
          </a:solidFill>
        </p:spPr>
        <p:txBody>
          <a:bodyPr wrap="square" rtlCol="0">
            <a:spAutoFit/>
          </a:bodyPr>
          <a:lstStyle/>
          <a:p>
            <a:pPr algn="ctr"/>
            <a:r>
              <a:rPr lang="en-US" sz="2800" b="1" dirty="0"/>
              <a:t>Soil Parent Materials (light blue = loess)</a:t>
            </a:r>
          </a:p>
        </p:txBody>
      </p:sp>
    </p:spTree>
    <p:extLst>
      <p:ext uri="{BB962C8B-B14F-4D97-AF65-F5344CB8AC3E}">
        <p14:creationId xmlns:p14="http://schemas.microsoft.com/office/powerpoint/2010/main" val="387061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0208CE0C-AA82-9778-D84B-BAB228B0A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675"/>
            <a:ext cx="12192000" cy="621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94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a:extLst>
              <a:ext uri="{FF2B5EF4-FFF2-40B4-BE49-F238E27FC236}">
                <a16:creationId xmlns:a16="http://schemas.microsoft.com/office/drawing/2014/main" id="{180E40BE-0865-D865-B4A4-2704E69F3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239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Yankton Area Geologic Map (Lundstrom and others, 2009; Moreno-Ward and others, 2010)">
            <a:extLst>
              <a:ext uri="{FF2B5EF4-FFF2-40B4-BE49-F238E27FC236}">
                <a16:creationId xmlns:a16="http://schemas.microsoft.com/office/drawing/2014/main" id="{2E6DC6BE-B9E5-6EE9-FE75-DA2D74E0C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98" y="0"/>
            <a:ext cx="10364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3FBEB78D-41FC-5CA1-2029-340E9BC6D807}"/>
              </a:ext>
            </a:extLst>
          </p:cNvPr>
          <p:cNvSpPr/>
          <p:nvPr/>
        </p:nvSpPr>
        <p:spPr>
          <a:xfrm>
            <a:off x="704850" y="-38100"/>
            <a:ext cx="10439400" cy="4305300"/>
          </a:xfrm>
          <a:custGeom>
            <a:avLst/>
            <a:gdLst>
              <a:gd name="connsiteX0" fmla="*/ 9525 w 10439400"/>
              <a:gd name="connsiteY0" fmla="*/ 3781425 h 4305300"/>
              <a:gd name="connsiteX1" fmla="*/ 9525 w 10439400"/>
              <a:gd name="connsiteY1" fmla="*/ 3781425 h 4305300"/>
              <a:gd name="connsiteX2" fmla="*/ 95250 w 10439400"/>
              <a:gd name="connsiteY2" fmla="*/ 3743325 h 4305300"/>
              <a:gd name="connsiteX3" fmla="*/ 152400 w 10439400"/>
              <a:gd name="connsiteY3" fmla="*/ 3714750 h 4305300"/>
              <a:gd name="connsiteX4" fmla="*/ 514350 w 10439400"/>
              <a:gd name="connsiteY4" fmla="*/ 3686175 h 4305300"/>
              <a:gd name="connsiteX5" fmla="*/ 561975 w 10439400"/>
              <a:gd name="connsiteY5" fmla="*/ 3667125 h 4305300"/>
              <a:gd name="connsiteX6" fmla="*/ 742950 w 10439400"/>
              <a:gd name="connsiteY6" fmla="*/ 3648075 h 4305300"/>
              <a:gd name="connsiteX7" fmla="*/ 819150 w 10439400"/>
              <a:gd name="connsiteY7" fmla="*/ 3629025 h 4305300"/>
              <a:gd name="connsiteX8" fmla="*/ 895350 w 10439400"/>
              <a:gd name="connsiteY8" fmla="*/ 3619500 h 4305300"/>
              <a:gd name="connsiteX9" fmla="*/ 962025 w 10439400"/>
              <a:gd name="connsiteY9" fmla="*/ 3609975 h 4305300"/>
              <a:gd name="connsiteX10" fmla="*/ 1009650 w 10439400"/>
              <a:gd name="connsiteY10" fmla="*/ 3600450 h 4305300"/>
              <a:gd name="connsiteX11" fmla="*/ 1047750 w 10439400"/>
              <a:gd name="connsiteY11" fmla="*/ 3590925 h 4305300"/>
              <a:gd name="connsiteX12" fmla="*/ 1143000 w 10439400"/>
              <a:gd name="connsiteY12" fmla="*/ 3581400 h 4305300"/>
              <a:gd name="connsiteX13" fmla="*/ 1400175 w 10439400"/>
              <a:gd name="connsiteY13" fmla="*/ 3571875 h 4305300"/>
              <a:gd name="connsiteX14" fmla="*/ 1666875 w 10439400"/>
              <a:gd name="connsiteY14" fmla="*/ 3581400 h 4305300"/>
              <a:gd name="connsiteX15" fmla="*/ 1724025 w 10439400"/>
              <a:gd name="connsiteY15" fmla="*/ 3590925 h 4305300"/>
              <a:gd name="connsiteX16" fmla="*/ 1885950 w 10439400"/>
              <a:gd name="connsiteY16" fmla="*/ 3609975 h 4305300"/>
              <a:gd name="connsiteX17" fmla="*/ 1952625 w 10439400"/>
              <a:gd name="connsiteY17" fmla="*/ 3629025 h 4305300"/>
              <a:gd name="connsiteX18" fmla="*/ 2019300 w 10439400"/>
              <a:gd name="connsiteY18" fmla="*/ 3638550 h 4305300"/>
              <a:gd name="connsiteX19" fmla="*/ 2286000 w 10439400"/>
              <a:gd name="connsiteY19" fmla="*/ 3657600 h 4305300"/>
              <a:gd name="connsiteX20" fmla="*/ 2333625 w 10439400"/>
              <a:gd name="connsiteY20" fmla="*/ 3667125 h 4305300"/>
              <a:gd name="connsiteX21" fmla="*/ 2362200 w 10439400"/>
              <a:gd name="connsiteY21" fmla="*/ 3676650 h 4305300"/>
              <a:gd name="connsiteX22" fmla="*/ 2419350 w 10439400"/>
              <a:gd name="connsiteY22" fmla="*/ 3686175 h 4305300"/>
              <a:gd name="connsiteX23" fmla="*/ 2466975 w 10439400"/>
              <a:gd name="connsiteY23" fmla="*/ 3695700 h 4305300"/>
              <a:gd name="connsiteX24" fmla="*/ 2590800 w 10439400"/>
              <a:gd name="connsiteY24" fmla="*/ 3714750 h 4305300"/>
              <a:gd name="connsiteX25" fmla="*/ 2781300 w 10439400"/>
              <a:gd name="connsiteY25" fmla="*/ 3695700 h 4305300"/>
              <a:gd name="connsiteX26" fmla="*/ 2828925 w 10439400"/>
              <a:gd name="connsiteY26" fmla="*/ 3667125 h 4305300"/>
              <a:gd name="connsiteX27" fmla="*/ 2867025 w 10439400"/>
              <a:gd name="connsiteY27" fmla="*/ 3638550 h 4305300"/>
              <a:gd name="connsiteX28" fmla="*/ 2924175 w 10439400"/>
              <a:gd name="connsiteY28" fmla="*/ 3590925 h 4305300"/>
              <a:gd name="connsiteX29" fmla="*/ 2981325 w 10439400"/>
              <a:gd name="connsiteY29" fmla="*/ 3543300 h 4305300"/>
              <a:gd name="connsiteX30" fmla="*/ 3009900 w 10439400"/>
              <a:gd name="connsiteY30" fmla="*/ 3514725 h 4305300"/>
              <a:gd name="connsiteX31" fmla="*/ 3048000 w 10439400"/>
              <a:gd name="connsiteY31" fmla="*/ 3486150 h 4305300"/>
              <a:gd name="connsiteX32" fmla="*/ 3095625 w 10439400"/>
              <a:gd name="connsiteY32" fmla="*/ 3429000 h 4305300"/>
              <a:gd name="connsiteX33" fmla="*/ 3114675 w 10439400"/>
              <a:gd name="connsiteY33" fmla="*/ 3381375 h 4305300"/>
              <a:gd name="connsiteX34" fmla="*/ 3143250 w 10439400"/>
              <a:gd name="connsiteY34" fmla="*/ 3314700 h 4305300"/>
              <a:gd name="connsiteX35" fmla="*/ 3228975 w 10439400"/>
              <a:gd name="connsiteY35" fmla="*/ 3219450 h 4305300"/>
              <a:gd name="connsiteX36" fmla="*/ 3257550 w 10439400"/>
              <a:gd name="connsiteY36" fmla="*/ 3209925 h 4305300"/>
              <a:gd name="connsiteX37" fmla="*/ 3390900 w 10439400"/>
              <a:gd name="connsiteY37" fmla="*/ 3162300 h 4305300"/>
              <a:gd name="connsiteX38" fmla="*/ 3419475 w 10439400"/>
              <a:gd name="connsiteY38" fmla="*/ 3143250 h 4305300"/>
              <a:gd name="connsiteX39" fmla="*/ 3486150 w 10439400"/>
              <a:gd name="connsiteY39" fmla="*/ 3105150 h 4305300"/>
              <a:gd name="connsiteX40" fmla="*/ 3581400 w 10439400"/>
              <a:gd name="connsiteY40" fmla="*/ 2990850 h 4305300"/>
              <a:gd name="connsiteX41" fmla="*/ 3686175 w 10439400"/>
              <a:gd name="connsiteY41" fmla="*/ 2895600 h 4305300"/>
              <a:gd name="connsiteX42" fmla="*/ 3752850 w 10439400"/>
              <a:gd name="connsiteY42" fmla="*/ 2828925 h 4305300"/>
              <a:gd name="connsiteX43" fmla="*/ 3790950 w 10439400"/>
              <a:gd name="connsiteY43" fmla="*/ 2800350 h 4305300"/>
              <a:gd name="connsiteX44" fmla="*/ 3838575 w 10439400"/>
              <a:gd name="connsiteY44" fmla="*/ 2752725 h 4305300"/>
              <a:gd name="connsiteX45" fmla="*/ 4029075 w 10439400"/>
              <a:gd name="connsiteY45" fmla="*/ 2638425 h 4305300"/>
              <a:gd name="connsiteX46" fmla="*/ 4162425 w 10439400"/>
              <a:gd name="connsiteY46" fmla="*/ 2600325 h 4305300"/>
              <a:gd name="connsiteX47" fmla="*/ 4229100 w 10439400"/>
              <a:gd name="connsiteY47" fmla="*/ 2581275 h 4305300"/>
              <a:gd name="connsiteX48" fmla="*/ 4400550 w 10439400"/>
              <a:gd name="connsiteY48" fmla="*/ 2571750 h 4305300"/>
              <a:gd name="connsiteX49" fmla="*/ 4533900 w 10439400"/>
              <a:gd name="connsiteY49" fmla="*/ 2495550 h 4305300"/>
              <a:gd name="connsiteX50" fmla="*/ 4533900 w 10439400"/>
              <a:gd name="connsiteY50" fmla="*/ 2495550 h 4305300"/>
              <a:gd name="connsiteX51" fmla="*/ 4581525 w 10439400"/>
              <a:gd name="connsiteY51" fmla="*/ 2476500 h 4305300"/>
              <a:gd name="connsiteX52" fmla="*/ 4619625 w 10439400"/>
              <a:gd name="connsiteY52" fmla="*/ 2466975 h 4305300"/>
              <a:gd name="connsiteX53" fmla="*/ 4648200 w 10439400"/>
              <a:gd name="connsiteY53" fmla="*/ 2457450 h 4305300"/>
              <a:gd name="connsiteX54" fmla="*/ 4733925 w 10439400"/>
              <a:gd name="connsiteY54" fmla="*/ 2428875 h 4305300"/>
              <a:gd name="connsiteX55" fmla="*/ 4781550 w 10439400"/>
              <a:gd name="connsiteY55" fmla="*/ 2400300 h 4305300"/>
              <a:gd name="connsiteX56" fmla="*/ 4876800 w 10439400"/>
              <a:gd name="connsiteY56" fmla="*/ 2352675 h 4305300"/>
              <a:gd name="connsiteX57" fmla="*/ 4914900 w 10439400"/>
              <a:gd name="connsiteY57" fmla="*/ 2333625 h 4305300"/>
              <a:gd name="connsiteX58" fmla="*/ 4953000 w 10439400"/>
              <a:gd name="connsiteY58" fmla="*/ 2305050 h 4305300"/>
              <a:gd name="connsiteX59" fmla="*/ 4981575 w 10439400"/>
              <a:gd name="connsiteY59" fmla="*/ 2276475 h 4305300"/>
              <a:gd name="connsiteX60" fmla="*/ 5010150 w 10439400"/>
              <a:gd name="connsiteY60" fmla="*/ 2266950 h 4305300"/>
              <a:gd name="connsiteX61" fmla="*/ 5038725 w 10439400"/>
              <a:gd name="connsiteY61" fmla="*/ 2238375 h 4305300"/>
              <a:gd name="connsiteX62" fmla="*/ 5095875 w 10439400"/>
              <a:gd name="connsiteY62" fmla="*/ 2200275 h 4305300"/>
              <a:gd name="connsiteX63" fmla="*/ 5143500 w 10439400"/>
              <a:gd name="connsiteY63" fmla="*/ 2152650 h 4305300"/>
              <a:gd name="connsiteX64" fmla="*/ 5191125 w 10439400"/>
              <a:gd name="connsiteY64" fmla="*/ 2124075 h 4305300"/>
              <a:gd name="connsiteX65" fmla="*/ 5219700 w 10439400"/>
              <a:gd name="connsiteY65" fmla="*/ 2105025 h 4305300"/>
              <a:gd name="connsiteX66" fmla="*/ 5276850 w 10439400"/>
              <a:gd name="connsiteY66" fmla="*/ 2019300 h 4305300"/>
              <a:gd name="connsiteX67" fmla="*/ 5295900 w 10439400"/>
              <a:gd name="connsiteY67" fmla="*/ 1962150 h 4305300"/>
              <a:gd name="connsiteX68" fmla="*/ 5305425 w 10439400"/>
              <a:gd name="connsiteY68" fmla="*/ 1895475 h 4305300"/>
              <a:gd name="connsiteX69" fmla="*/ 5343525 w 10439400"/>
              <a:gd name="connsiteY69" fmla="*/ 1819275 h 4305300"/>
              <a:gd name="connsiteX70" fmla="*/ 5381625 w 10439400"/>
              <a:gd name="connsiteY70" fmla="*/ 1743075 h 4305300"/>
              <a:gd name="connsiteX71" fmla="*/ 5410200 w 10439400"/>
              <a:gd name="connsiteY71" fmla="*/ 1724025 h 4305300"/>
              <a:gd name="connsiteX72" fmla="*/ 5438775 w 10439400"/>
              <a:gd name="connsiteY72" fmla="*/ 1695450 h 4305300"/>
              <a:gd name="connsiteX73" fmla="*/ 5467350 w 10439400"/>
              <a:gd name="connsiteY73" fmla="*/ 1685925 h 4305300"/>
              <a:gd name="connsiteX74" fmla="*/ 5524500 w 10439400"/>
              <a:gd name="connsiteY74" fmla="*/ 1628775 h 4305300"/>
              <a:gd name="connsiteX75" fmla="*/ 5543550 w 10439400"/>
              <a:gd name="connsiteY75" fmla="*/ 1600200 h 4305300"/>
              <a:gd name="connsiteX76" fmla="*/ 5657850 w 10439400"/>
              <a:gd name="connsiteY76" fmla="*/ 1524000 h 4305300"/>
              <a:gd name="connsiteX77" fmla="*/ 5810250 w 10439400"/>
              <a:gd name="connsiteY77" fmla="*/ 1533525 h 4305300"/>
              <a:gd name="connsiteX78" fmla="*/ 5838825 w 10439400"/>
              <a:gd name="connsiteY78" fmla="*/ 1543050 h 4305300"/>
              <a:gd name="connsiteX79" fmla="*/ 5953125 w 10439400"/>
              <a:gd name="connsiteY79" fmla="*/ 1590675 h 4305300"/>
              <a:gd name="connsiteX80" fmla="*/ 6038850 w 10439400"/>
              <a:gd name="connsiteY80" fmla="*/ 1619250 h 4305300"/>
              <a:gd name="connsiteX81" fmla="*/ 6076950 w 10439400"/>
              <a:gd name="connsiteY81" fmla="*/ 1647825 h 4305300"/>
              <a:gd name="connsiteX82" fmla="*/ 6181725 w 10439400"/>
              <a:gd name="connsiteY82" fmla="*/ 1695450 h 4305300"/>
              <a:gd name="connsiteX83" fmla="*/ 6210300 w 10439400"/>
              <a:gd name="connsiteY83" fmla="*/ 1714500 h 4305300"/>
              <a:gd name="connsiteX84" fmla="*/ 6276975 w 10439400"/>
              <a:gd name="connsiteY84" fmla="*/ 1752600 h 4305300"/>
              <a:gd name="connsiteX85" fmla="*/ 6391275 w 10439400"/>
              <a:gd name="connsiteY85" fmla="*/ 1781175 h 4305300"/>
              <a:gd name="connsiteX86" fmla="*/ 6429375 w 10439400"/>
              <a:gd name="connsiteY86" fmla="*/ 1790700 h 4305300"/>
              <a:gd name="connsiteX87" fmla="*/ 6638925 w 10439400"/>
              <a:gd name="connsiteY87" fmla="*/ 1819275 h 4305300"/>
              <a:gd name="connsiteX88" fmla="*/ 6715125 w 10439400"/>
              <a:gd name="connsiteY88" fmla="*/ 1847850 h 4305300"/>
              <a:gd name="connsiteX89" fmla="*/ 6753225 w 10439400"/>
              <a:gd name="connsiteY89" fmla="*/ 1857375 h 4305300"/>
              <a:gd name="connsiteX90" fmla="*/ 6810375 w 10439400"/>
              <a:gd name="connsiteY90" fmla="*/ 1876425 h 4305300"/>
              <a:gd name="connsiteX91" fmla="*/ 6867525 w 10439400"/>
              <a:gd name="connsiteY91" fmla="*/ 1885950 h 4305300"/>
              <a:gd name="connsiteX92" fmla="*/ 7000875 w 10439400"/>
              <a:gd name="connsiteY92" fmla="*/ 1876425 h 4305300"/>
              <a:gd name="connsiteX93" fmla="*/ 7172325 w 10439400"/>
              <a:gd name="connsiteY93" fmla="*/ 1885950 h 4305300"/>
              <a:gd name="connsiteX94" fmla="*/ 7315200 w 10439400"/>
              <a:gd name="connsiteY94" fmla="*/ 1905000 h 4305300"/>
              <a:gd name="connsiteX95" fmla="*/ 7381875 w 10439400"/>
              <a:gd name="connsiteY95" fmla="*/ 1933575 h 4305300"/>
              <a:gd name="connsiteX96" fmla="*/ 7429500 w 10439400"/>
              <a:gd name="connsiteY96" fmla="*/ 1943100 h 4305300"/>
              <a:gd name="connsiteX97" fmla="*/ 7553325 w 10439400"/>
              <a:gd name="connsiteY97" fmla="*/ 2028825 h 4305300"/>
              <a:gd name="connsiteX98" fmla="*/ 7620000 w 10439400"/>
              <a:gd name="connsiteY98" fmla="*/ 2085975 h 4305300"/>
              <a:gd name="connsiteX99" fmla="*/ 7734300 w 10439400"/>
              <a:gd name="connsiteY99" fmla="*/ 2152650 h 4305300"/>
              <a:gd name="connsiteX100" fmla="*/ 7867650 w 10439400"/>
              <a:gd name="connsiteY100" fmla="*/ 2219325 h 4305300"/>
              <a:gd name="connsiteX101" fmla="*/ 7905750 w 10439400"/>
              <a:gd name="connsiteY101" fmla="*/ 2247900 h 4305300"/>
              <a:gd name="connsiteX102" fmla="*/ 8001000 w 10439400"/>
              <a:gd name="connsiteY102" fmla="*/ 2305050 h 4305300"/>
              <a:gd name="connsiteX103" fmla="*/ 8067675 w 10439400"/>
              <a:gd name="connsiteY103" fmla="*/ 2371725 h 4305300"/>
              <a:gd name="connsiteX104" fmla="*/ 8096250 w 10439400"/>
              <a:gd name="connsiteY104" fmla="*/ 2390775 h 4305300"/>
              <a:gd name="connsiteX105" fmla="*/ 8143875 w 10439400"/>
              <a:gd name="connsiteY105" fmla="*/ 2438400 h 4305300"/>
              <a:gd name="connsiteX106" fmla="*/ 8201025 w 10439400"/>
              <a:gd name="connsiteY106" fmla="*/ 2466975 h 4305300"/>
              <a:gd name="connsiteX107" fmla="*/ 8258175 w 10439400"/>
              <a:gd name="connsiteY107" fmla="*/ 2533650 h 4305300"/>
              <a:gd name="connsiteX108" fmla="*/ 8315325 w 10439400"/>
              <a:gd name="connsiteY108" fmla="*/ 2581275 h 4305300"/>
              <a:gd name="connsiteX109" fmla="*/ 8353425 w 10439400"/>
              <a:gd name="connsiteY109" fmla="*/ 2619375 h 4305300"/>
              <a:gd name="connsiteX110" fmla="*/ 8553450 w 10439400"/>
              <a:gd name="connsiteY110" fmla="*/ 2714625 h 4305300"/>
              <a:gd name="connsiteX111" fmla="*/ 8610600 w 10439400"/>
              <a:gd name="connsiteY111" fmla="*/ 2743200 h 4305300"/>
              <a:gd name="connsiteX112" fmla="*/ 8667750 w 10439400"/>
              <a:gd name="connsiteY112" fmla="*/ 2752725 h 4305300"/>
              <a:gd name="connsiteX113" fmla="*/ 8934450 w 10439400"/>
              <a:gd name="connsiteY113" fmla="*/ 2838450 h 4305300"/>
              <a:gd name="connsiteX114" fmla="*/ 9048750 w 10439400"/>
              <a:gd name="connsiteY114" fmla="*/ 2867025 h 4305300"/>
              <a:gd name="connsiteX115" fmla="*/ 9134475 w 10439400"/>
              <a:gd name="connsiteY115" fmla="*/ 2905125 h 4305300"/>
              <a:gd name="connsiteX116" fmla="*/ 9277350 w 10439400"/>
              <a:gd name="connsiteY116" fmla="*/ 2962275 h 4305300"/>
              <a:gd name="connsiteX117" fmla="*/ 9410700 w 10439400"/>
              <a:gd name="connsiteY117" fmla="*/ 2990850 h 4305300"/>
              <a:gd name="connsiteX118" fmla="*/ 9448800 w 10439400"/>
              <a:gd name="connsiteY118" fmla="*/ 3009900 h 4305300"/>
              <a:gd name="connsiteX119" fmla="*/ 9505950 w 10439400"/>
              <a:gd name="connsiteY119" fmla="*/ 3028950 h 4305300"/>
              <a:gd name="connsiteX120" fmla="*/ 9534525 w 10439400"/>
              <a:gd name="connsiteY120" fmla="*/ 3048000 h 4305300"/>
              <a:gd name="connsiteX121" fmla="*/ 9582150 w 10439400"/>
              <a:gd name="connsiteY121" fmla="*/ 3067050 h 4305300"/>
              <a:gd name="connsiteX122" fmla="*/ 9667875 w 10439400"/>
              <a:gd name="connsiteY122" fmla="*/ 3133725 h 4305300"/>
              <a:gd name="connsiteX123" fmla="*/ 9753600 w 10439400"/>
              <a:gd name="connsiteY123" fmla="*/ 3219450 h 4305300"/>
              <a:gd name="connsiteX124" fmla="*/ 9791700 w 10439400"/>
              <a:gd name="connsiteY124" fmla="*/ 3267075 h 4305300"/>
              <a:gd name="connsiteX125" fmla="*/ 9829800 w 10439400"/>
              <a:gd name="connsiteY125" fmla="*/ 3286125 h 4305300"/>
              <a:gd name="connsiteX126" fmla="*/ 9858375 w 10439400"/>
              <a:gd name="connsiteY126" fmla="*/ 3305175 h 4305300"/>
              <a:gd name="connsiteX127" fmla="*/ 9877425 w 10439400"/>
              <a:gd name="connsiteY127" fmla="*/ 3333750 h 4305300"/>
              <a:gd name="connsiteX128" fmla="*/ 9953625 w 10439400"/>
              <a:gd name="connsiteY128" fmla="*/ 3371850 h 4305300"/>
              <a:gd name="connsiteX129" fmla="*/ 10029825 w 10439400"/>
              <a:gd name="connsiteY129" fmla="*/ 3429000 h 4305300"/>
              <a:gd name="connsiteX130" fmla="*/ 10058400 w 10439400"/>
              <a:gd name="connsiteY130" fmla="*/ 3448050 h 4305300"/>
              <a:gd name="connsiteX131" fmla="*/ 10134600 w 10439400"/>
              <a:gd name="connsiteY131" fmla="*/ 3543300 h 4305300"/>
              <a:gd name="connsiteX132" fmla="*/ 10182225 w 10439400"/>
              <a:gd name="connsiteY132" fmla="*/ 3590925 h 4305300"/>
              <a:gd name="connsiteX133" fmla="*/ 10210800 w 10439400"/>
              <a:gd name="connsiteY133" fmla="*/ 3638550 h 4305300"/>
              <a:gd name="connsiteX134" fmla="*/ 10229850 w 10439400"/>
              <a:gd name="connsiteY134" fmla="*/ 3667125 h 4305300"/>
              <a:gd name="connsiteX135" fmla="*/ 10258425 w 10439400"/>
              <a:gd name="connsiteY135" fmla="*/ 3762375 h 4305300"/>
              <a:gd name="connsiteX136" fmla="*/ 10287000 w 10439400"/>
              <a:gd name="connsiteY136" fmla="*/ 3848100 h 4305300"/>
              <a:gd name="connsiteX137" fmla="*/ 10344150 w 10439400"/>
              <a:gd name="connsiteY137" fmla="*/ 4133850 h 4305300"/>
              <a:gd name="connsiteX138" fmla="*/ 10401300 w 10439400"/>
              <a:gd name="connsiteY138" fmla="*/ 4248150 h 4305300"/>
              <a:gd name="connsiteX139" fmla="*/ 10439400 w 10439400"/>
              <a:gd name="connsiteY139" fmla="*/ 4305300 h 4305300"/>
              <a:gd name="connsiteX140" fmla="*/ 10344150 w 10439400"/>
              <a:gd name="connsiteY140" fmla="*/ 0 h 4305300"/>
              <a:gd name="connsiteX141" fmla="*/ 0 w 10439400"/>
              <a:gd name="connsiteY141" fmla="*/ 47625 h 4305300"/>
              <a:gd name="connsiteX142" fmla="*/ 9525 w 10439400"/>
              <a:gd name="connsiteY142" fmla="*/ 3781425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439400" h="4305300">
                <a:moveTo>
                  <a:pt x="9525" y="3781425"/>
                </a:moveTo>
                <a:lnTo>
                  <a:pt x="9525" y="3781425"/>
                </a:lnTo>
                <a:cubicBezTo>
                  <a:pt x="38100" y="3768725"/>
                  <a:pt x="67281" y="3757309"/>
                  <a:pt x="95250" y="3743325"/>
                </a:cubicBezTo>
                <a:cubicBezTo>
                  <a:pt x="128162" y="3726869"/>
                  <a:pt x="116488" y="3720735"/>
                  <a:pt x="152400" y="3714750"/>
                </a:cubicBezTo>
                <a:cubicBezTo>
                  <a:pt x="309463" y="3688573"/>
                  <a:pt x="335914" y="3693933"/>
                  <a:pt x="514350" y="3686175"/>
                </a:cubicBezTo>
                <a:cubicBezTo>
                  <a:pt x="530225" y="3679825"/>
                  <a:pt x="545315" y="3670970"/>
                  <a:pt x="561975" y="3667125"/>
                </a:cubicBezTo>
                <a:cubicBezTo>
                  <a:pt x="589031" y="3660881"/>
                  <a:pt x="727684" y="3649463"/>
                  <a:pt x="742950" y="3648075"/>
                </a:cubicBezTo>
                <a:cubicBezTo>
                  <a:pt x="768350" y="3641725"/>
                  <a:pt x="793417" y="3633850"/>
                  <a:pt x="819150" y="3629025"/>
                </a:cubicBezTo>
                <a:cubicBezTo>
                  <a:pt x="844309" y="3624308"/>
                  <a:pt x="869977" y="3622883"/>
                  <a:pt x="895350" y="3619500"/>
                </a:cubicBezTo>
                <a:cubicBezTo>
                  <a:pt x="917604" y="3616533"/>
                  <a:pt x="939880" y="3613666"/>
                  <a:pt x="962025" y="3609975"/>
                </a:cubicBezTo>
                <a:cubicBezTo>
                  <a:pt x="977994" y="3607313"/>
                  <a:pt x="993846" y="3603962"/>
                  <a:pt x="1009650" y="3600450"/>
                </a:cubicBezTo>
                <a:cubicBezTo>
                  <a:pt x="1022429" y="3597610"/>
                  <a:pt x="1034791" y="3592776"/>
                  <a:pt x="1047750" y="3590925"/>
                </a:cubicBezTo>
                <a:cubicBezTo>
                  <a:pt x="1079338" y="3586412"/>
                  <a:pt x="1111138" y="3583122"/>
                  <a:pt x="1143000" y="3581400"/>
                </a:cubicBezTo>
                <a:cubicBezTo>
                  <a:pt x="1228659" y="3576770"/>
                  <a:pt x="1314450" y="3575050"/>
                  <a:pt x="1400175" y="3571875"/>
                </a:cubicBezTo>
                <a:cubicBezTo>
                  <a:pt x="1489075" y="3575050"/>
                  <a:pt x="1578072" y="3576176"/>
                  <a:pt x="1666875" y="3581400"/>
                </a:cubicBezTo>
                <a:cubicBezTo>
                  <a:pt x="1686154" y="3582534"/>
                  <a:pt x="1704861" y="3588530"/>
                  <a:pt x="1724025" y="3590925"/>
                </a:cubicBezTo>
                <a:cubicBezTo>
                  <a:pt x="2006239" y="3626202"/>
                  <a:pt x="1671858" y="3579390"/>
                  <a:pt x="1885950" y="3609975"/>
                </a:cubicBezTo>
                <a:cubicBezTo>
                  <a:pt x="1910433" y="3618136"/>
                  <a:pt x="1926313" y="3624241"/>
                  <a:pt x="1952625" y="3629025"/>
                </a:cubicBezTo>
                <a:cubicBezTo>
                  <a:pt x="1974714" y="3633041"/>
                  <a:pt x="1997046" y="3635583"/>
                  <a:pt x="2019300" y="3638550"/>
                </a:cubicBezTo>
                <a:cubicBezTo>
                  <a:pt x="2144660" y="3655265"/>
                  <a:pt x="2104531" y="3648527"/>
                  <a:pt x="2286000" y="3657600"/>
                </a:cubicBezTo>
                <a:cubicBezTo>
                  <a:pt x="2301875" y="3660775"/>
                  <a:pt x="2317919" y="3663198"/>
                  <a:pt x="2333625" y="3667125"/>
                </a:cubicBezTo>
                <a:cubicBezTo>
                  <a:pt x="2343365" y="3669560"/>
                  <a:pt x="2352399" y="3674472"/>
                  <a:pt x="2362200" y="3676650"/>
                </a:cubicBezTo>
                <a:cubicBezTo>
                  <a:pt x="2381053" y="3680840"/>
                  <a:pt x="2400349" y="3682720"/>
                  <a:pt x="2419350" y="3686175"/>
                </a:cubicBezTo>
                <a:cubicBezTo>
                  <a:pt x="2435278" y="3689071"/>
                  <a:pt x="2450974" y="3693238"/>
                  <a:pt x="2466975" y="3695700"/>
                </a:cubicBezTo>
                <a:cubicBezTo>
                  <a:pt x="2616905" y="3718766"/>
                  <a:pt x="2481604" y="3692911"/>
                  <a:pt x="2590800" y="3714750"/>
                </a:cubicBezTo>
                <a:cubicBezTo>
                  <a:pt x="2654300" y="3708400"/>
                  <a:pt x="2718723" y="3708215"/>
                  <a:pt x="2781300" y="3695700"/>
                </a:cubicBezTo>
                <a:cubicBezTo>
                  <a:pt x="2799454" y="3692069"/>
                  <a:pt x="2813521" y="3677394"/>
                  <a:pt x="2828925" y="3667125"/>
                </a:cubicBezTo>
                <a:cubicBezTo>
                  <a:pt x="2842134" y="3658319"/>
                  <a:pt x="2854107" y="3647777"/>
                  <a:pt x="2867025" y="3638550"/>
                </a:cubicBezTo>
                <a:cubicBezTo>
                  <a:pt x="2899515" y="3615343"/>
                  <a:pt x="2896088" y="3623694"/>
                  <a:pt x="2924175" y="3590925"/>
                </a:cubicBezTo>
                <a:cubicBezTo>
                  <a:pt x="2965694" y="3542486"/>
                  <a:pt x="2933313" y="3559304"/>
                  <a:pt x="2981325" y="3543300"/>
                </a:cubicBezTo>
                <a:cubicBezTo>
                  <a:pt x="2990850" y="3533775"/>
                  <a:pt x="2999673" y="3523491"/>
                  <a:pt x="3009900" y="3514725"/>
                </a:cubicBezTo>
                <a:cubicBezTo>
                  <a:pt x="3021953" y="3504394"/>
                  <a:pt x="3036775" y="3497375"/>
                  <a:pt x="3048000" y="3486150"/>
                </a:cubicBezTo>
                <a:cubicBezTo>
                  <a:pt x="3065535" y="3468615"/>
                  <a:pt x="3079750" y="3448050"/>
                  <a:pt x="3095625" y="3429000"/>
                </a:cubicBezTo>
                <a:cubicBezTo>
                  <a:pt x="3101975" y="3413125"/>
                  <a:pt x="3108672" y="3397384"/>
                  <a:pt x="3114675" y="3381375"/>
                </a:cubicBezTo>
                <a:cubicBezTo>
                  <a:pt x="3126828" y="3348967"/>
                  <a:pt x="3122344" y="3348150"/>
                  <a:pt x="3143250" y="3314700"/>
                </a:cubicBezTo>
                <a:cubicBezTo>
                  <a:pt x="3162590" y="3283756"/>
                  <a:pt x="3203704" y="3239105"/>
                  <a:pt x="3228975" y="3219450"/>
                </a:cubicBezTo>
                <a:cubicBezTo>
                  <a:pt x="3236900" y="3213286"/>
                  <a:pt x="3248375" y="3214003"/>
                  <a:pt x="3257550" y="3209925"/>
                </a:cubicBezTo>
                <a:cubicBezTo>
                  <a:pt x="3361137" y="3163886"/>
                  <a:pt x="3265740" y="3193590"/>
                  <a:pt x="3390900" y="3162300"/>
                </a:cubicBezTo>
                <a:cubicBezTo>
                  <a:pt x="3400425" y="3155950"/>
                  <a:pt x="3409659" y="3149140"/>
                  <a:pt x="3419475" y="3143250"/>
                </a:cubicBezTo>
                <a:cubicBezTo>
                  <a:pt x="3441425" y="3130080"/>
                  <a:pt x="3467510" y="3122694"/>
                  <a:pt x="3486150" y="3105150"/>
                </a:cubicBezTo>
                <a:cubicBezTo>
                  <a:pt x="3522265" y="3071159"/>
                  <a:pt x="3546331" y="3025919"/>
                  <a:pt x="3581400" y="2990850"/>
                </a:cubicBezTo>
                <a:cubicBezTo>
                  <a:pt x="3725141" y="2847109"/>
                  <a:pt x="3524981" y="3044394"/>
                  <a:pt x="3686175" y="2895600"/>
                </a:cubicBezTo>
                <a:cubicBezTo>
                  <a:pt x="3709271" y="2874281"/>
                  <a:pt x="3727705" y="2847784"/>
                  <a:pt x="3752850" y="2828925"/>
                </a:cubicBezTo>
                <a:cubicBezTo>
                  <a:pt x="3765550" y="2819400"/>
                  <a:pt x="3779085" y="2810897"/>
                  <a:pt x="3790950" y="2800350"/>
                </a:cubicBezTo>
                <a:cubicBezTo>
                  <a:pt x="3807730" y="2785435"/>
                  <a:pt x="3820501" y="2766043"/>
                  <a:pt x="3838575" y="2752725"/>
                </a:cubicBezTo>
                <a:cubicBezTo>
                  <a:pt x="3897768" y="2709109"/>
                  <a:pt x="3961772" y="2669017"/>
                  <a:pt x="4029075" y="2638425"/>
                </a:cubicBezTo>
                <a:cubicBezTo>
                  <a:pt x="4092055" y="2609798"/>
                  <a:pt x="4080252" y="2620868"/>
                  <a:pt x="4162425" y="2600325"/>
                </a:cubicBezTo>
                <a:cubicBezTo>
                  <a:pt x="4184849" y="2594719"/>
                  <a:pt x="4206150" y="2584029"/>
                  <a:pt x="4229100" y="2581275"/>
                </a:cubicBezTo>
                <a:cubicBezTo>
                  <a:pt x="4285930" y="2574455"/>
                  <a:pt x="4343400" y="2574925"/>
                  <a:pt x="4400550" y="2571750"/>
                </a:cubicBezTo>
                <a:cubicBezTo>
                  <a:pt x="4476249" y="2552825"/>
                  <a:pt x="4427926" y="2569732"/>
                  <a:pt x="4533900" y="2495550"/>
                </a:cubicBezTo>
                <a:lnTo>
                  <a:pt x="4533900" y="2495550"/>
                </a:lnTo>
                <a:cubicBezTo>
                  <a:pt x="4549775" y="2489200"/>
                  <a:pt x="4565305" y="2481907"/>
                  <a:pt x="4581525" y="2476500"/>
                </a:cubicBezTo>
                <a:cubicBezTo>
                  <a:pt x="4593944" y="2472360"/>
                  <a:pt x="4607038" y="2470571"/>
                  <a:pt x="4619625" y="2466975"/>
                </a:cubicBezTo>
                <a:cubicBezTo>
                  <a:pt x="4629279" y="2464217"/>
                  <a:pt x="4638546" y="2460208"/>
                  <a:pt x="4648200" y="2457450"/>
                </a:cubicBezTo>
                <a:cubicBezTo>
                  <a:pt x="4690643" y="2445323"/>
                  <a:pt x="4690138" y="2450768"/>
                  <a:pt x="4733925" y="2428875"/>
                </a:cubicBezTo>
                <a:cubicBezTo>
                  <a:pt x="4750484" y="2420596"/>
                  <a:pt x="4765215" y="2409012"/>
                  <a:pt x="4781550" y="2400300"/>
                </a:cubicBezTo>
                <a:cubicBezTo>
                  <a:pt x="4812871" y="2383595"/>
                  <a:pt x="4845050" y="2368550"/>
                  <a:pt x="4876800" y="2352675"/>
                </a:cubicBezTo>
                <a:cubicBezTo>
                  <a:pt x="4889500" y="2346325"/>
                  <a:pt x="4903541" y="2342144"/>
                  <a:pt x="4914900" y="2333625"/>
                </a:cubicBezTo>
                <a:cubicBezTo>
                  <a:pt x="4927600" y="2324100"/>
                  <a:pt x="4940947" y="2315381"/>
                  <a:pt x="4953000" y="2305050"/>
                </a:cubicBezTo>
                <a:cubicBezTo>
                  <a:pt x="4963227" y="2296284"/>
                  <a:pt x="4970367" y="2283947"/>
                  <a:pt x="4981575" y="2276475"/>
                </a:cubicBezTo>
                <a:cubicBezTo>
                  <a:pt x="4989929" y="2270906"/>
                  <a:pt x="5000625" y="2270125"/>
                  <a:pt x="5010150" y="2266950"/>
                </a:cubicBezTo>
                <a:cubicBezTo>
                  <a:pt x="5019675" y="2257425"/>
                  <a:pt x="5028092" y="2246645"/>
                  <a:pt x="5038725" y="2238375"/>
                </a:cubicBezTo>
                <a:cubicBezTo>
                  <a:pt x="5056797" y="2224319"/>
                  <a:pt x="5079686" y="2216464"/>
                  <a:pt x="5095875" y="2200275"/>
                </a:cubicBezTo>
                <a:cubicBezTo>
                  <a:pt x="5111750" y="2184400"/>
                  <a:pt x="5125969" y="2166675"/>
                  <a:pt x="5143500" y="2152650"/>
                </a:cubicBezTo>
                <a:cubicBezTo>
                  <a:pt x="5157956" y="2141085"/>
                  <a:pt x="5175426" y="2133887"/>
                  <a:pt x="5191125" y="2124075"/>
                </a:cubicBezTo>
                <a:cubicBezTo>
                  <a:pt x="5200833" y="2118008"/>
                  <a:pt x="5211605" y="2113120"/>
                  <a:pt x="5219700" y="2105025"/>
                </a:cubicBezTo>
                <a:cubicBezTo>
                  <a:pt x="5245411" y="2079314"/>
                  <a:pt x="5263556" y="2052534"/>
                  <a:pt x="5276850" y="2019300"/>
                </a:cubicBezTo>
                <a:cubicBezTo>
                  <a:pt x="5284308" y="2000656"/>
                  <a:pt x="5295900" y="1962150"/>
                  <a:pt x="5295900" y="1962150"/>
                </a:cubicBezTo>
                <a:cubicBezTo>
                  <a:pt x="5299075" y="1939925"/>
                  <a:pt x="5299980" y="1917255"/>
                  <a:pt x="5305425" y="1895475"/>
                </a:cubicBezTo>
                <a:cubicBezTo>
                  <a:pt x="5319151" y="1840570"/>
                  <a:pt x="5321402" y="1859834"/>
                  <a:pt x="5343525" y="1819275"/>
                </a:cubicBezTo>
                <a:cubicBezTo>
                  <a:pt x="5357123" y="1794344"/>
                  <a:pt x="5357996" y="1758827"/>
                  <a:pt x="5381625" y="1743075"/>
                </a:cubicBezTo>
                <a:cubicBezTo>
                  <a:pt x="5391150" y="1736725"/>
                  <a:pt x="5401406" y="1731354"/>
                  <a:pt x="5410200" y="1724025"/>
                </a:cubicBezTo>
                <a:cubicBezTo>
                  <a:pt x="5420548" y="1715401"/>
                  <a:pt x="5427567" y="1702922"/>
                  <a:pt x="5438775" y="1695450"/>
                </a:cubicBezTo>
                <a:cubicBezTo>
                  <a:pt x="5447129" y="1689881"/>
                  <a:pt x="5457825" y="1689100"/>
                  <a:pt x="5467350" y="1685925"/>
                </a:cubicBezTo>
                <a:cubicBezTo>
                  <a:pt x="5486400" y="1666875"/>
                  <a:pt x="5509556" y="1651191"/>
                  <a:pt x="5524500" y="1628775"/>
                </a:cubicBezTo>
                <a:cubicBezTo>
                  <a:pt x="5530850" y="1619250"/>
                  <a:pt x="5535041" y="1607858"/>
                  <a:pt x="5543550" y="1600200"/>
                </a:cubicBezTo>
                <a:cubicBezTo>
                  <a:pt x="5598275" y="1550948"/>
                  <a:pt x="5606036" y="1549907"/>
                  <a:pt x="5657850" y="1524000"/>
                </a:cubicBezTo>
                <a:cubicBezTo>
                  <a:pt x="5708650" y="1527175"/>
                  <a:pt x="5759631" y="1528197"/>
                  <a:pt x="5810250" y="1533525"/>
                </a:cubicBezTo>
                <a:cubicBezTo>
                  <a:pt x="5820235" y="1534576"/>
                  <a:pt x="5829171" y="1540292"/>
                  <a:pt x="5838825" y="1543050"/>
                </a:cubicBezTo>
                <a:cubicBezTo>
                  <a:pt x="5960449" y="1577800"/>
                  <a:pt x="5743791" y="1506941"/>
                  <a:pt x="5953125" y="1590675"/>
                </a:cubicBezTo>
                <a:cubicBezTo>
                  <a:pt x="6012905" y="1614587"/>
                  <a:pt x="5984163" y="1605578"/>
                  <a:pt x="6038850" y="1619250"/>
                </a:cubicBezTo>
                <a:cubicBezTo>
                  <a:pt x="6051550" y="1628775"/>
                  <a:pt x="6063488" y="1639411"/>
                  <a:pt x="6076950" y="1647825"/>
                </a:cubicBezTo>
                <a:cubicBezTo>
                  <a:pt x="6103702" y="1664545"/>
                  <a:pt x="6158153" y="1683664"/>
                  <a:pt x="6181725" y="1695450"/>
                </a:cubicBezTo>
                <a:cubicBezTo>
                  <a:pt x="6191964" y="1700570"/>
                  <a:pt x="6200484" y="1708610"/>
                  <a:pt x="6210300" y="1714500"/>
                </a:cubicBezTo>
                <a:cubicBezTo>
                  <a:pt x="6232250" y="1727670"/>
                  <a:pt x="6253733" y="1741873"/>
                  <a:pt x="6276975" y="1752600"/>
                </a:cubicBezTo>
                <a:cubicBezTo>
                  <a:pt x="6325649" y="1775065"/>
                  <a:pt x="6340091" y="1770938"/>
                  <a:pt x="6391275" y="1781175"/>
                </a:cubicBezTo>
                <a:cubicBezTo>
                  <a:pt x="6404112" y="1783742"/>
                  <a:pt x="6416483" y="1788425"/>
                  <a:pt x="6429375" y="1790700"/>
                </a:cubicBezTo>
                <a:cubicBezTo>
                  <a:pt x="6528918" y="1808266"/>
                  <a:pt x="6547976" y="1809170"/>
                  <a:pt x="6638925" y="1819275"/>
                </a:cubicBezTo>
                <a:cubicBezTo>
                  <a:pt x="6664087" y="1829340"/>
                  <a:pt x="6688994" y="1840384"/>
                  <a:pt x="6715125" y="1847850"/>
                </a:cubicBezTo>
                <a:cubicBezTo>
                  <a:pt x="6727712" y="1851446"/>
                  <a:pt x="6740686" y="1853613"/>
                  <a:pt x="6753225" y="1857375"/>
                </a:cubicBezTo>
                <a:cubicBezTo>
                  <a:pt x="6772459" y="1863145"/>
                  <a:pt x="6790894" y="1871555"/>
                  <a:pt x="6810375" y="1876425"/>
                </a:cubicBezTo>
                <a:cubicBezTo>
                  <a:pt x="6829111" y="1881109"/>
                  <a:pt x="6848475" y="1882775"/>
                  <a:pt x="6867525" y="1885950"/>
                </a:cubicBezTo>
                <a:cubicBezTo>
                  <a:pt x="6911975" y="1882775"/>
                  <a:pt x="6956312" y="1876425"/>
                  <a:pt x="7000875" y="1876425"/>
                </a:cubicBezTo>
                <a:cubicBezTo>
                  <a:pt x="7058113" y="1876425"/>
                  <a:pt x="7115232" y="1881872"/>
                  <a:pt x="7172325" y="1885950"/>
                </a:cubicBezTo>
                <a:cubicBezTo>
                  <a:pt x="7258938" y="1892137"/>
                  <a:pt x="7248842" y="1891728"/>
                  <a:pt x="7315200" y="1905000"/>
                </a:cubicBezTo>
                <a:cubicBezTo>
                  <a:pt x="7337425" y="1914525"/>
                  <a:pt x="7358936" y="1925929"/>
                  <a:pt x="7381875" y="1933575"/>
                </a:cubicBezTo>
                <a:cubicBezTo>
                  <a:pt x="7397234" y="1938695"/>
                  <a:pt x="7415020" y="1935860"/>
                  <a:pt x="7429500" y="1943100"/>
                </a:cubicBezTo>
                <a:cubicBezTo>
                  <a:pt x="7439707" y="1948204"/>
                  <a:pt x="7528765" y="2007773"/>
                  <a:pt x="7553325" y="2028825"/>
                </a:cubicBezTo>
                <a:cubicBezTo>
                  <a:pt x="7595286" y="2064792"/>
                  <a:pt x="7568577" y="2053836"/>
                  <a:pt x="7620000" y="2085975"/>
                </a:cubicBezTo>
                <a:cubicBezTo>
                  <a:pt x="7657404" y="2109352"/>
                  <a:pt x="7694848" y="2132924"/>
                  <a:pt x="7734300" y="2152650"/>
                </a:cubicBezTo>
                <a:cubicBezTo>
                  <a:pt x="7778750" y="2174875"/>
                  <a:pt x="7827893" y="2189507"/>
                  <a:pt x="7867650" y="2219325"/>
                </a:cubicBezTo>
                <a:cubicBezTo>
                  <a:pt x="7880350" y="2228850"/>
                  <a:pt x="7892357" y="2239377"/>
                  <a:pt x="7905750" y="2247900"/>
                </a:cubicBezTo>
                <a:cubicBezTo>
                  <a:pt x="7944362" y="2272471"/>
                  <a:pt x="7968122" y="2280391"/>
                  <a:pt x="8001000" y="2305050"/>
                </a:cubicBezTo>
                <a:cubicBezTo>
                  <a:pt x="8153967" y="2419775"/>
                  <a:pt x="7983064" y="2287114"/>
                  <a:pt x="8067675" y="2371725"/>
                </a:cubicBezTo>
                <a:cubicBezTo>
                  <a:pt x="8075770" y="2379820"/>
                  <a:pt x="8087635" y="2383237"/>
                  <a:pt x="8096250" y="2390775"/>
                </a:cubicBezTo>
                <a:cubicBezTo>
                  <a:pt x="8113146" y="2405559"/>
                  <a:pt x="8125718" y="2425195"/>
                  <a:pt x="8143875" y="2438400"/>
                </a:cubicBezTo>
                <a:cubicBezTo>
                  <a:pt x="8161100" y="2450927"/>
                  <a:pt x="8183304" y="2455161"/>
                  <a:pt x="8201025" y="2466975"/>
                </a:cubicBezTo>
                <a:cubicBezTo>
                  <a:pt x="8232130" y="2487711"/>
                  <a:pt x="8231766" y="2507241"/>
                  <a:pt x="8258175" y="2533650"/>
                </a:cubicBezTo>
                <a:cubicBezTo>
                  <a:pt x="8275710" y="2551185"/>
                  <a:pt x="8296893" y="2564686"/>
                  <a:pt x="8315325" y="2581275"/>
                </a:cubicBezTo>
                <a:cubicBezTo>
                  <a:pt x="8328675" y="2593290"/>
                  <a:pt x="8338481" y="2609412"/>
                  <a:pt x="8353425" y="2619375"/>
                </a:cubicBezTo>
                <a:cubicBezTo>
                  <a:pt x="8545054" y="2747127"/>
                  <a:pt x="8420298" y="2663413"/>
                  <a:pt x="8553450" y="2714625"/>
                </a:cubicBezTo>
                <a:cubicBezTo>
                  <a:pt x="8573329" y="2722271"/>
                  <a:pt x="8590394" y="2736465"/>
                  <a:pt x="8610600" y="2743200"/>
                </a:cubicBezTo>
                <a:cubicBezTo>
                  <a:pt x="8628922" y="2749307"/>
                  <a:pt x="8649063" y="2747850"/>
                  <a:pt x="8667750" y="2752725"/>
                </a:cubicBezTo>
                <a:cubicBezTo>
                  <a:pt x="9039696" y="2849754"/>
                  <a:pt x="8661625" y="2755416"/>
                  <a:pt x="8934450" y="2838450"/>
                </a:cubicBezTo>
                <a:cubicBezTo>
                  <a:pt x="8972021" y="2849885"/>
                  <a:pt x="9010910" y="2856514"/>
                  <a:pt x="9048750" y="2867025"/>
                </a:cubicBezTo>
                <a:cubicBezTo>
                  <a:pt x="9199999" y="2909039"/>
                  <a:pt x="9041739" y="2863909"/>
                  <a:pt x="9134475" y="2905125"/>
                </a:cubicBezTo>
                <a:cubicBezTo>
                  <a:pt x="9181348" y="2925957"/>
                  <a:pt x="9228361" y="2947072"/>
                  <a:pt x="9277350" y="2962275"/>
                </a:cubicBezTo>
                <a:cubicBezTo>
                  <a:pt x="9320766" y="2975749"/>
                  <a:pt x="9366250" y="2981325"/>
                  <a:pt x="9410700" y="2990850"/>
                </a:cubicBezTo>
                <a:cubicBezTo>
                  <a:pt x="9423400" y="2997200"/>
                  <a:pt x="9435617" y="3004627"/>
                  <a:pt x="9448800" y="3009900"/>
                </a:cubicBezTo>
                <a:cubicBezTo>
                  <a:pt x="9467444" y="3017358"/>
                  <a:pt x="9487600" y="3020795"/>
                  <a:pt x="9505950" y="3028950"/>
                </a:cubicBezTo>
                <a:cubicBezTo>
                  <a:pt x="9516411" y="3033599"/>
                  <a:pt x="9524286" y="3042880"/>
                  <a:pt x="9534525" y="3048000"/>
                </a:cubicBezTo>
                <a:cubicBezTo>
                  <a:pt x="9549818" y="3055646"/>
                  <a:pt x="9566275" y="3060700"/>
                  <a:pt x="9582150" y="3067050"/>
                </a:cubicBezTo>
                <a:cubicBezTo>
                  <a:pt x="9687242" y="3172142"/>
                  <a:pt x="9496980" y="2985616"/>
                  <a:pt x="9667875" y="3133725"/>
                </a:cubicBezTo>
                <a:cubicBezTo>
                  <a:pt x="9698413" y="3160191"/>
                  <a:pt x="9728355" y="3187894"/>
                  <a:pt x="9753600" y="3219450"/>
                </a:cubicBezTo>
                <a:cubicBezTo>
                  <a:pt x="9766300" y="3235325"/>
                  <a:pt x="9776400" y="3253688"/>
                  <a:pt x="9791700" y="3267075"/>
                </a:cubicBezTo>
                <a:cubicBezTo>
                  <a:pt x="9802386" y="3276425"/>
                  <a:pt x="9817472" y="3279080"/>
                  <a:pt x="9829800" y="3286125"/>
                </a:cubicBezTo>
                <a:cubicBezTo>
                  <a:pt x="9839739" y="3291805"/>
                  <a:pt x="9848850" y="3298825"/>
                  <a:pt x="9858375" y="3305175"/>
                </a:cubicBezTo>
                <a:cubicBezTo>
                  <a:pt x="9864725" y="3314700"/>
                  <a:pt x="9868733" y="3326300"/>
                  <a:pt x="9877425" y="3333750"/>
                </a:cubicBezTo>
                <a:cubicBezTo>
                  <a:pt x="9906053" y="3358289"/>
                  <a:pt x="9922458" y="3361461"/>
                  <a:pt x="9953625" y="3371850"/>
                </a:cubicBezTo>
                <a:cubicBezTo>
                  <a:pt x="9979025" y="3390900"/>
                  <a:pt x="10003407" y="3411388"/>
                  <a:pt x="10029825" y="3429000"/>
                </a:cubicBezTo>
                <a:cubicBezTo>
                  <a:pt x="10039350" y="3435350"/>
                  <a:pt x="10049708" y="3440600"/>
                  <a:pt x="10058400" y="3448050"/>
                </a:cubicBezTo>
                <a:cubicBezTo>
                  <a:pt x="10190362" y="3561160"/>
                  <a:pt x="9987524" y="3396224"/>
                  <a:pt x="10134600" y="3543300"/>
                </a:cubicBezTo>
                <a:cubicBezTo>
                  <a:pt x="10150475" y="3559175"/>
                  <a:pt x="10168200" y="3573394"/>
                  <a:pt x="10182225" y="3590925"/>
                </a:cubicBezTo>
                <a:cubicBezTo>
                  <a:pt x="10193790" y="3605381"/>
                  <a:pt x="10200988" y="3622851"/>
                  <a:pt x="10210800" y="3638550"/>
                </a:cubicBezTo>
                <a:cubicBezTo>
                  <a:pt x="10216867" y="3648258"/>
                  <a:pt x="10223500" y="3657600"/>
                  <a:pt x="10229850" y="3667125"/>
                </a:cubicBezTo>
                <a:cubicBezTo>
                  <a:pt x="10239375" y="3698875"/>
                  <a:pt x="10247943" y="3730928"/>
                  <a:pt x="10258425" y="3762375"/>
                </a:cubicBezTo>
                <a:cubicBezTo>
                  <a:pt x="10276405" y="3816315"/>
                  <a:pt x="10277870" y="3797883"/>
                  <a:pt x="10287000" y="3848100"/>
                </a:cubicBezTo>
                <a:cubicBezTo>
                  <a:pt x="10298619" y="3912007"/>
                  <a:pt x="10317392" y="4062496"/>
                  <a:pt x="10344150" y="4133850"/>
                </a:cubicBezTo>
                <a:cubicBezTo>
                  <a:pt x="10359107" y="4173735"/>
                  <a:pt x="10375742" y="4214072"/>
                  <a:pt x="10401300" y="4248150"/>
                </a:cubicBezTo>
                <a:cubicBezTo>
                  <a:pt x="10434135" y="4291930"/>
                  <a:pt x="10422775" y="4272051"/>
                  <a:pt x="10439400" y="4305300"/>
                </a:cubicBezTo>
                <a:lnTo>
                  <a:pt x="10344150" y="0"/>
                </a:lnTo>
                <a:lnTo>
                  <a:pt x="0" y="47625"/>
                </a:lnTo>
                <a:lnTo>
                  <a:pt x="9525" y="3781425"/>
                </a:lnTo>
                <a:close/>
              </a:path>
            </a:pathLst>
          </a:custGeom>
          <a:solidFill>
            <a:schemeClr val="accent6">
              <a:alpha val="42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74C25413-5838-1FAC-F840-BCA9B073129E}"/>
              </a:ext>
            </a:extLst>
          </p:cNvPr>
          <p:cNvSpPr/>
          <p:nvPr/>
        </p:nvSpPr>
        <p:spPr>
          <a:xfrm>
            <a:off x="695325" y="4000500"/>
            <a:ext cx="9553685" cy="2876550"/>
          </a:xfrm>
          <a:custGeom>
            <a:avLst/>
            <a:gdLst>
              <a:gd name="connsiteX0" fmla="*/ 9525 w 9553685"/>
              <a:gd name="connsiteY0" fmla="*/ 571500 h 2876550"/>
              <a:gd name="connsiteX1" fmla="*/ 9525 w 9553685"/>
              <a:gd name="connsiteY1" fmla="*/ 571500 h 2876550"/>
              <a:gd name="connsiteX2" fmla="*/ 104775 w 9553685"/>
              <a:gd name="connsiteY2" fmla="*/ 600075 h 2876550"/>
              <a:gd name="connsiteX3" fmla="*/ 190500 w 9553685"/>
              <a:gd name="connsiteY3" fmla="*/ 590550 h 2876550"/>
              <a:gd name="connsiteX4" fmla="*/ 381000 w 9553685"/>
              <a:gd name="connsiteY4" fmla="*/ 561975 h 2876550"/>
              <a:gd name="connsiteX5" fmla="*/ 466725 w 9553685"/>
              <a:gd name="connsiteY5" fmla="*/ 485775 h 2876550"/>
              <a:gd name="connsiteX6" fmla="*/ 495300 w 9553685"/>
              <a:gd name="connsiteY6" fmla="*/ 466725 h 2876550"/>
              <a:gd name="connsiteX7" fmla="*/ 523875 w 9553685"/>
              <a:gd name="connsiteY7" fmla="*/ 428625 h 2876550"/>
              <a:gd name="connsiteX8" fmla="*/ 628650 w 9553685"/>
              <a:gd name="connsiteY8" fmla="*/ 352425 h 2876550"/>
              <a:gd name="connsiteX9" fmla="*/ 657225 w 9553685"/>
              <a:gd name="connsiteY9" fmla="*/ 333375 h 2876550"/>
              <a:gd name="connsiteX10" fmla="*/ 685800 w 9553685"/>
              <a:gd name="connsiteY10" fmla="*/ 323850 h 2876550"/>
              <a:gd name="connsiteX11" fmla="*/ 723900 w 9553685"/>
              <a:gd name="connsiteY11" fmla="*/ 295275 h 2876550"/>
              <a:gd name="connsiteX12" fmla="*/ 781050 w 9553685"/>
              <a:gd name="connsiteY12" fmla="*/ 276225 h 2876550"/>
              <a:gd name="connsiteX13" fmla="*/ 933450 w 9553685"/>
              <a:gd name="connsiteY13" fmla="*/ 247650 h 2876550"/>
              <a:gd name="connsiteX14" fmla="*/ 1123950 w 9553685"/>
              <a:gd name="connsiteY14" fmla="*/ 257175 h 2876550"/>
              <a:gd name="connsiteX15" fmla="*/ 1162050 w 9553685"/>
              <a:gd name="connsiteY15" fmla="*/ 266700 h 2876550"/>
              <a:gd name="connsiteX16" fmla="*/ 1219200 w 9553685"/>
              <a:gd name="connsiteY16" fmla="*/ 304800 h 2876550"/>
              <a:gd name="connsiteX17" fmla="*/ 1343025 w 9553685"/>
              <a:gd name="connsiteY17" fmla="*/ 361950 h 2876550"/>
              <a:gd name="connsiteX18" fmla="*/ 1390650 w 9553685"/>
              <a:gd name="connsiteY18" fmla="*/ 371475 h 2876550"/>
              <a:gd name="connsiteX19" fmla="*/ 1581150 w 9553685"/>
              <a:gd name="connsiteY19" fmla="*/ 457200 h 2876550"/>
              <a:gd name="connsiteX20" fmla="*/ 1638300 w 9553685"/>
              <a:gd name="connsiteY20" fmla="*/ 466725 h 2876550"/>
              <a:gd name="connsiteX21" fmla="*/ 1695450 w 9553685"/>
              <a:gd name="connsiteY21" fmla="*/ 485775 h 2876550"/>
              <a:gd name="connsiteX22" fmla="*/ 1724025 w 9553685"/>
              <a:gd name="connsiteY22" fmla="*/ 495300 h 2876550"/>
              <a:gd name="connsiteX23" fmla="*/ 1800225 w 9553685"/>
              <a:gd name="connsiteY23" fmla="*/ 514350 h 2876550"/>
              <a:gd name="connsiteX24" fmla="*/ 1866900 w 9553685"/>
              <a:gd name="connsiteY24" fmla="*/ 542925 h 2876550"/>
              <a:gd name="connsiteX25" fmla="*/ 1895475 w 9553685"/>
              <a:gd name="connsiteY25" fmla="*/ 561975 h 2876550"/>
              <a:gd name="connsiteX26" fmla="*/ 1924050 w 9553685"/>
              <a:gd name="connsiteY26" fmla="*/ 571500 h 2876550"/>
              <a:gd name="connsiteX27" fmla="*/ 2009775 w 9553685"/>
              <a:gd name="connsiteY27" fmla="*/ 619125 h 2876550"/>
              <a:gd name="connsiteX28" fmla="*/ 2085975 w 9553685"/>
              <a:gd name="connsiteY28" fmla="*/ 638175 h 2876550"/>
              <a:gd name="connsiteX29" fmla="*/ 2190750 w 9553685"/>
              <a:gd name="connsiteY29" fmla="*/ 666750 h 2876550"/>
              <a:gd name="connsiteX30" fmla="*/ 2228850 w 9553685"/>
              <a:gd name="connsiteY30" fmla="*/ 676275 h 2876550"/>
              <a:gd name="connsiteX31" fmla="*/ 2314575 w 9553685"/>
              <a:gd name="connsiteY31" fmla="*/ 695325 h 2876550"/>
              <a:gd name="connsiteX32" fmla="*/ 2505075 w 9553685"/>
              <a:gd name="connsiteY32" fmla="*/ 685800 h 2876550"/>
              <a:gd name="connsiteX33" fmla="*/ 2543175 w 9553685"/>
              <a:gd name="connsiteY33" fmla="*/ 666750 h 2876550"/>
              <a:gd name="connsiteX34" fmla="*/ 2628900 w 9553685"/>
              <a:gd name="connsiteY34" fmla="*/ 647700 h 2876550"/>
              <a:gd name="connsiteX35" fmla="*/ 2676525 w 9553685"/>
              <a:gd name="connsiteY35" fmla="*/ 628650 h 2876550"/>
              <a:gd name="connsiteX36" fmla="*/ 2828925 w 9553685"/>
              <a:gd name="connsiteY36" fmla="*/ 600075 h 2876550"/>
              <a:gd name="connsiteX37" fmla="*/ 3314700 w 9553685"/>
              <a:gd name="connsiteY37" fmla="*/ 571500 h 2876550"/>
              <a:gd name="connsiteX38" fmla="*/ 3419475 w 9553685"/>
              <a:gd name="connsiteY38" fmla="*/ 552450 h 2876550"/>
              <a:gd name="connsiteX39" fmla="*/ 3476625 w 9553685"/>
              <a:gd name="connsiteY39" fmla="*/ 542925 h 2876550"/>
              <a:gd name="connsiteX40" fmla="*/ 3505200 w 9553685"/>
              <a:gd name="connsiteY40" fmla="*/ 533400 h 2876550"/>
              <a:gd name="connsiteX41" fmla="*/ 3543300 w 9553685"/>
              <a:gd name="connsiteY41" fmla="*/ 523875 h 2876550"/>
              <a:gd name="connsiteX42" fmla="*/ 3581400 w 9553685"/>
              <a:gd name="connsiteY42" fmla="*/ 495300 h 2876550"/>
              <a:gd name="connsiteX43" fmla="*/ 3619500 w 9553685"/>
              <a:gd name="connsiteY43" fmla="*/ 476250 h 2876550"/>
              <a:gd name="connsiteX44" fmla="*/ 3638550 w 9553685"/>
              <a:gd name="connsiteY44" fmla="*/ 447675 h 2876550"/>
              <a:gd name="connsiteX45" fmla="*/ 3714750 w 9553685"/>
              <a:gd name="connsiteY45" fmla="*/ 371475 h 2876550"/>
              <a:gd name="connsiteX46" fmla="*/ 3790950 w 9553685"/>
              <a:gd name="connsiteY46" fmla="*/ 314325 h 2876550"/>
              <a:gd name="connsiteX47" fmla="*/ 3819525 w 9553685"/>
              <a:gd name="connsiteY47" fmla="*/ 295275 h 2876550"/>
              <a:gd name="connsiteX48" fmla="*/ 3886200 w 9553685"/>
              <a:gd name="connsiteY48" fmla="*/ 209550 h 2876550"/>
              <a:gd name="connsiteX49" fmla="*/ 3943350 w 9553685"/>
              <a:gd name="connsiteY49" fmla="*/ 152400 h 2876550"/>
              <a:gd name="connsiteX50" fmla="*/ 4010025 w 9553685"/>
              <a:gd name="connsiteY50" fmla="*/ 76200 h 2876550"/>
              <a:gd name="connsiteX51" fmla="*/ 4048125 w 9553685"/>
              <a:gd name="connsiteY51" fmla="*/ 57150 h 2876550"/>
              <a:gd name="connsiteX52" fmla="*/ 4124325 w 9553685"/>
              <a:gd name="connsiteY52" fmla="*/ 0 h 2876550"/>
              <a:gd name="connsiteX53" fmla="*/ 4343400 w 9553685"/>
              <a:gd name="connsiteY53" fmla="*/ 85725 h 2876550"/>
              <a:gd name="connsiteX54" fmla="*/ 4391025 w 9553685"/>
              <a:gd name="connsiteY54" fmla="*/ 114300 h 2876550"/>
              <a:gd name="connsiteX55" fmla="*/ 4448175 w 9553685"/>
              <a:gd name="connsiteY55" fmla="*/ 152400 h 2876550"/>
              <a:gd name="connsiteX56" fmla="*/ 4495800 w 9553685"/>
              <a:gd name="connsiteY56" fmla="*/ 209550 h 2876550"/>
              <a:gd name="connsiteX57" fmla="*/ 4524375 w 9553685"/>
              <a:gd name="connsiteY57" fmla="*/ 247650 h 2876550"/>
              <a:gd name="connsiteX58" fmla="*/ 4543425 w 9553685"/>
              <a:gd name="connsiteY58" fmla="*/ 276225 h 2876550"/>
              <a:gd name="connsiteX59" fmla="*/ 4572000 w 9553685"/>
              <a:gd name="connsiteY59" fmla="*/ 295275 h 2876550"/>
              <a:gd name="connsiteX60" fmla="*/ 4629150 w 9553685"/>
              <a:gd name="connsiteY60" fmla="*/ 371475 h 2876550"/>
              <a:gd name="connsiteX61" fmla="*/ 4638675 w 9553685"/>
              <a:gd name="connsiteY61" fmla="*/ 400050 h 2876550"/>
              <a:gd name="connsiteX62" fmla="*/ 4667250 w 9553685"/>
              <a:gd name="connsiteY62" fmla="*/ 428625 h 2876550"/>
              <a:gd name="connsiteX63" fmla="*/ 4724400 w 9553685"/>
              <a:gd name="connsiteY63" fmla="*/ 504825 h 2876550"/>
              <a:gd name="connsiteX64" fmla="*/ 4752975 w 9553685"/>
              <a:gd name="connsiteY64" fmla="*/ 552450 h 2876550"/>
              <a:gd name="connsiteX65" fmla="*/ 4781550 w 9553685"/>
              <a:gd name="connsiteY65" fmla="*/ 571500 h 2876550"/>
              <a:gd name="connsiteX66" fmla="*/ 4848225 w 9553685"/>
              <a:gd name="connsiteY66" fmla="*/ 619125 h 2876550"/>
              <a:gd name="connsiteX67" fmla="*/ 4924425 w 9553685"/>
              <a:gd name="connsiteY67" fmla="*/ 676275 h 2876550"/>
              <a:gd name="connsiteX68" fmla="*/ 5076825 w 9553685"/>
              <a:gd name="connsiteY68" fmla="*/ 771525 h 2876550"/>
              <a:gd name="connsiteX69" fmla="*/ 5105400 w 9553685"/>
              <a:gd name="connsiteY69" fmla="*/ 781050 h 2876550"/>
              <a:gd name="connsiteX70" fmla="*/ 5162550 w 9553685"/>
              <a:gd name="connsiteY70" fmla="*/ 828675 h 2876550"/>
              <a:gd name="connsiteX71" fmla="*/ 5210175 w 9553685"/>
              <a:gd name="connsiteY71" fmla="*/ 866775 h 2876550"/>
              <a:gd name="connsiteX72" fmla="*/ 5286375 w 9553685"/>
              <a:gd name="connsiteY72" fmla="*/ 904875 h 2876550"/>
              <a:gd name="connsiteX73" fmla="*/ 5353050 w 9553685"/>
              <a:gd name="connsiteY73" fmla="*/ 952500 h 2876550"/>
              <a:gd name="connsiteX74" fmla="*/ 5438775 w 9553685"/>
              <a:gd name="connsiteY74" fmla="*/ 981075 h 2876550"/>
              <a:gd name="connsiteX75" fmla="*/ 5476875 w 9553685"/>
              <a:gd name="connsiteY75" fmla="*/ 1009650 h 2876550"/>
              <a:gd name="connsiteX76" fmla="*/ 5534025 w 9553685"/>
              <a:gd name="connsiteY76" fmla="*/ 1047750 h 2876550"/>
              <a:gd name="connsiteX77" fmla="*/ 5638800 w 9553685"/>
              <a:gd name="connsiteY77" fmla="*/ 1114425 h 2876550"/>
              <a:gd name="connsiteX78" fmla="*/ 5676900 w 9553685"/>
              <a:gd name="connsiteY78" fmla="*/ 1152525 h 2876550"/>
              <a:gd name="connsiteX79" fmla="*/ 5724525 w 9553685"/>
              <a:gd name="connsiteY79" fmla="*/ 1181100 h 2876550"/>
              <a:gd name="connsiteX80" fmla="*/ 5753100 w 9553685"/>
              <a:gd name="connsiteY80" fmla="*/ 1200150 h 2876550"/>
              <a:gd name="connsiteX81" fmla="*/ 5800725 w 9553685"/>
              <a:gd name="connsiteY81" fmla="*/ 1238250 h 2876550"/>
              <a:gd name="connsiteX82" fmla="*/ 5886450 w 9553685"/>
              <a:gd name="connsiteY82" fmla="*/ 1276350 h 2876550"/>
              <a:gd name="connsiteX83" fmla="*/ 5934075 w 9553685"/>
              <a:gd name="connsiteY83" fmla="*/ 1304925 h 2876550"/>
              <a:gd name="connsiteX84" fmla="*/ 5962650 w 9553685"/>
              <a:gd name="connsiteY84" fmla="*/ 1314450 h 2876550"/>
              <a:gd name="connsiteX85" fmla="*/ 6000750 w 9553685"/>
              <a:gd name="connsiteY85" fmla="*/ 1333500 h 2876550"/>
              <a:gd name="connsiteX86" fmla="*/ 6029325 w 9553685"/>
              <a:gd name="connsiteY86" fmla="*/ 1343025 h 2876550"/>
              <a:gd name="connsiteX87" fmla="*/ 6124575 w 9553685"/>
              <a:gd name="connsiteY87" fmla="*/ 1409700 h 2876550"/>
              <a:gd name="connsiteX88" fmla="*/ 6191250 w 9553685"/>
              <a:gd name="connsiteY88" fmla="*/ 1447800 h 2876550"/>
              <a:gd name="connsiteX89" fmla="*/ 6248400 w 9553685"/>
              <a:gd name="connsiteY89" fmla="*/ 1495425 h 2876550"/>
              <a:gd name="connsiteX90" fmla="*/ 6305550 w 9553685"/>
              <a:gd name="connsiteY90" fmla="*/ 1524000 h 2876550"/>
              <a:gd name="connsiteX91" fmla="*/ 6381750 w 9553685"/>
              <a:gd name="connsiteY91" fmla="*/ 1581150 h 2876550"/>
              <a:gd name="connsiteX92" fmla="*/ 6505575 w 9553685"/>
              <a:gd name="connsiteY92" fmla="*/ 1714500 h 2876550"/>
              <a:gd name="connsiteX93" fmla="*/ 6534150 w 9553685"/>
              <a:gd name="connsiteY93" fmla="*/ 1743075 h 2876550"/>
              <a:gd name="connsiteX94" fmla="*/ 6562725 w 9553685"/>
              <a:gd name="connsiteY94" fmla="*/ 1771650 h 2876550"/>
              <a:gd name="connsiteX95" fmla="*/ 6591300 w 9553685"/>
              <a:gd name="connsiteY95" fmla="*/ 1819275 h 2876550"/>
              <a:gd name="connsiteX96" fmla="*/ 6610350 w 9553685"/>
              <a:gd name="connsiteY96" fmla="*/ 1847850 h 2876550"/>
              <a:gd name="connsiteX97" fmla="*/ 6657975 w 9553685"/>
              <a:gd name="connsiteY97" fmla="*/ 1933575 h 2876550"/>
              <a:gd name="connsiteX98" fmla="*/ 6677025 w 9553685"/>
              <a:gd name="connsiteY98" fmla="*/ 1990725 h 2876550"/>
              <a:gd name="connsiteX99" fmla="*/ 6734175 w 9553685"/>
              <a:gd name="connsiteY99" fmla="*/ 2076450 h 2876550"/>
              <a:gd name="connsiteX100" fmla="*/ 6791325 w 9553685"/>
              <a:gd name="connsiteY100" fmla="*/ 2143125 h 2876550"/>
              <a:gd name="connsiteX101" fmla="*/ 6819900 w 9553685"/>
              <a:gd name="connsiteY101" fmla="*/ 2152650 h 2876550"/>
              <a:gd name="connsiteX102" fmla="*/ 7162800 w 9553685"/>
              <a:gd name="connsiteY102" fmla="*/ 2143125 h 2876550"/>
              <a:gd name="connsiteX103" fmla="*/ 7267575 w 9553685"/>
              <a:gd name="connsiteY103" fmla="*/ 2133600 h 2876550"/>
              <a:gd name="connsiteX104" fmla="*/ 7477125 w 9553685"/>
              <a:gd name="connsiteY104" fmla="*/ 2095500 h 2876550"/>
              <a:gd name="connsiteX105" fmla="*/ 7600950 w 9553685"/>
              <a:gd name="connsiteY105" fmla="*/ 2114550 h 2876550"/>
              <a:gd name="connsiteX106" fmla="*/ 7696200 w 9553685"/>
              <a:gd name="connsiteY106" fmla="*/ 2143125 h 2876550"/>
              <a:gd name="connsiteX107" fmla="*/ 7791450 w 9553685"/>
              <a:gd name="connsiteY107" fmla="*/ 2152650 h 2876550"/>
              <a:gd name="connsiteX108" fmla="*/ 8039100 w 9553685"/>
              <a:gd name="connsiteY108" fmla="*/ 2171700 h 2876550"/>
              <a:gd name="connsiteX109" fmla="*/ 8105775 w 9553685"/>
              <a:gd name="connsiteY109" fmla="*/ 2200275 h 2876550"/>
              <a:gd name="connsiteX110" fmla="*/ 8181975 w 9553685"/>
              <a:gd name="connsiteY110" fmla="*/ 2228850 h 2876550"/>
              <a:gd name="connsiteX111" fmla="*/ 8239125 w 9553685"/>
              <a:gd name="connsiteY111" fmla="*/ 2266950 h 2876550"/>
              <a:gd name="connsiteX112" fmla="*/ 8343900 w 9553685"/>
              <a:gd name="connsiteY112" fmla="*/ 2305050 h 2876550"/>
              <a:gd name="connsiteX113" fmla="*/ 8439150 w 9553685"/>
              <a:gd name="connsiteY113" fmla="*/ 2343150 h 2876550"/>
              <a:gd name="connsiteX114" fmla="*/ 8467725 w 9553685"/>
              <a:gd name="connsiteY114" fmla="*/ 2352675 h 2876550"/>
              <a:gd name="connsiteX115" fmla="*/ 8543925 w 9553685"/>
              <a:gd name="connsiteY115" fmla="*/ 2400300 h 2876550"/>
              <a:gd name="connsiteX116" fmla="*/ 8620125 w 9553685"/>
              <a:gd name="connsiteY116" fmla="*/ 2457450 h 2876550"/>
              <a:gd name="connsiteX117" fmla="*/ 8734425 w 9553685"/>
              <a:gd name="connsiteY117" fmla="*/ 2533650 h 2876550"/>
              <a:gd name="connsiteX118" fmla="*/ 8858250 w 9553685"/>
              <a:gd name="connsiteY118" fmla="*/ 2619375 h 2876550"/>
              <a:gd name="connsiteX119" fmla="*/ 8915400 w 9553685"/>
              <a:gd name="connsiteY119" fmla="*/ 2647950 h 2876550"/>
              <a:gd name="connsiteX120" fmla="*/ 9048750 w 9553685"/>
              <a:gd name="connsiteY120" fmla="*/ 2686050 h 2876550"/>
              <a:gd name="connsiteX121" fmla="*/ 9105900 w 9553685"/>
              <a:gd name="connsiteY121" fmla="*/ 2705100 h 2876550"/>
              <a:gd name="connsiteX122" fmla="*/ 9163050 w 9553685"/>
              <a:gd name="connsiteY122" fmla="*/ 2714625 h 2876550"/>
              <a:gd name="connsiteX123" fmla="*/ 9201150 w 9553685"/>
              <a:gd name="connsiteY123" fmla="*/ 2724150 h 2876550"/>
              <a:gd name="connsiteX124" fmla="*/ 9239250 w 9553685"/>
              <a:gd name="connsiteY124" fmla="*/ 2743200 h 2876550"/>
              <a:gd name="connsiteX125" fmla="*/ 9315450 w 9553685"/>
              <a:gd name="connsiteY125" fmla="*/ 2752725 h 2876550"/>
              <a:gd name="connsiteX126" fmla="*/ 9410700 w 9553685"/>
              <a:gd name="connsiteY126" fmla="*/ 2781300 h 2876550"/>
              <a:gd name="connsiteX127" fmla="*/ 9496425 w 9553685"/>
              <a:gd name="connsiteY127" fmla="*/ 2819400 h 2876550"/>
              <a:gd name="connsiteX128" fmla="*/ 9553575 w 9553685"/>
              <a:gd name="connsiteY128" fmla="*/ 2876550 h 2876550"/>
              <a:gd name="connsiteX129" fmla="*/ 0 w 9553685"/>
              <a:gd name="connsiteY129" fmla="*/ 2828925 h 2876550"/>
              <a:gd name="connsiteX130" fmla="*/ 9525 w 9553685"/>
              <a:gd name="connsiteY130" fmla="*/ 571500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553685" h="2876550">
                <a:moveTo>
                  <a:pt x="9525" y="571500"/>
                </a:moveTo>
                <a:lnTo>
                  <a:pt x="9525" y="571500"/>
                </a:lnTo>
                <a:cubicBezTo>
                  <a:pt x="41275" y="581025"/>
                  <a:pt x="71809" y="596605"/>
                  <a:pt x="104775" y="600075"/>
                </a:cubicBezTo>
                <a:lnTo>
                  <a:pt x="190500" y="590550"/>
                </a:lnTo>
                <a:cubicBezTo>
                  <a:pt x="290694" y="577481"/>
                  <a:pt x="302044" y="575134"/>
                  <a:pt x="381000" y="561975"/>
                </a:cubicBezTo>
                <a:cubicBezTo>
                  <a:pt x="478674" y="488720"/>
                  <a:pt x="349024" y="588763"/>
                  <a:pt x="466725" y="485775"/>
                </a:cubicBezTo>
                <a:cubicBezTo>
                  <a:pt x="475340" y="478237"/>
                  <a:pt x="487205" y="474820"/>
                  <a:pt x="495300" y="466725"/>
                </a:cubicBezTo>
                <a:cubicBezTo>
                  <a:pt x="506525" y="455500"/>
                  <a:pt x="511822" y="438956"/>
                  <a:pt x="523875" y="428625"/>
                </a:cubicBezTo>
                <a:cubicBezTo>
                  <a:pt x="556663" y="400521"/>
                  <a:pt x="592718" y="376380"/>
                  <a:pt x="628650" y="352425"/>
                </a:cubicBezTo>
                <a:cubicBezTo>
                  <a:pt x="638175" y="346075"/>
                  <a:pt x="646986" y="338495"/>
                  <a:pt x="657225" y="333375"/>
                </a:cubicBezTo>
                <a:cubicBezTo>
                  <a:pt x="666205" y="328885"/>
                  <a:pt x="676275" y="327025"/>
                  <a:pt x="685800" y="323850"/>
                </a:cubicBezTo>
                <a:cubicBezTo>
                  <a:pt x="698500" y="314325"/>
                  <a:pt x="709701" y="302375"/>
                  <a:pt x="723900" y="295275"/>
                </a:cubicBezTo>
                <a:cubicBezTo>
                  <a:pt x="741861" y="286295"/>
                  <a:pt x="761569" y="281095"/>
                  <a:pt x="781050" y="276225"/>
                </a:cubicBezTo>
                <a:cubicBezTo>
                  <a:pt x="826725" y="264806"/>
                  <a:pt x="885227" y="255687"/>
                  <a:pt x="933450" y="247650"/>
                </a:cubicBezTo>
                <a:cubicBezTo>
                  <a:pt x="996950" y="250825"/>
                  <a:pt x="1060590" y="251895"/>
                  <a:pt x="1123950" y="257175"/>
                </a:cubicBezTo>
                <a:cubicBezTo>
                  <a:pt x="1136996" y="258262"/>
                  <a:pt x="1150341" y="260846"/>
                  <a:pt x="1162050" y="266700"/>
                </a:cubicBezTo>
                <a:cubicBezTo>
                  <a:pt x="1182528" y="276939"/>
                  <a:pt x="1198722" y="294561"/>
                  <a:pt x="1219200" y="304800"/>
                </a:cubicBezTo>
                <a:cubicBezTo>
                  <a:pt x="1250067" y="320233"/>
                  <a:pt x="1301524" y="351575"/>
                  <a:pt x="1343025" y="361950"/>
                </a:cubicBezTo>
                <a:cubicBezTo>
                  <a:pt x="1358731" y="365877"/>
                  <a:pt x="1374775" y="368300"/>
                  <a:pt x="1390650" y="371475"/>
                </a:cubicBezTo>
                <a:cubicBezTo>
                  <a:pt x="1455920" y="404110"/>
                  <a:pt x="1511619" y="439817"/>
                  <a:pt x="1581150" y="457200"/>
                </a:cubicBezTo>
                <a:cubicBezTo>
                  <a:pt x="1599886" y="461884"/>
                  <a:pt x="1619564" y="462041"/>
                  <a:pt x="1638300" y="466725"/>
                </a:cubicBezTo>
                <a:cubicBezTo>
                  <a:pt x="1657781" y="471595"/>
                  <a:pt x="1676400" y="479425"/>
                  <a:pt x="1695450" y="485775"/>
                </a:cubicBezTo>
                <a:cubicBezTo>
                  <a:pt x="1704975" y="488950"/>
                  <a:pt x="1714285" y="492865"/>
                  <a:pt x="1724025" y="495300"/>
                </a:cubicBezTo>
                <a:lnTo>
                  <a:pt x="1800225" y="514350"/>
                </a:lnTo>
                <a:cubicBezTo>
                  <a:pt x="1871964" y="562176"/>
                  <a:pt x="1780790" y="506021"/>
                  <a:pt x="1866900" y="542925"/>
                </a:cubicBezTo>
                <a:cubicBezTo>
                  <a:pt x="1877422" y="547434"/>
                  <a:pt x="1885236" y="556855"/>
                  <a:pt x="1895475" y="561975"/>
                </a:cubicBezTo>
                <a:cubicBezTo>
                  <a:pt x="1904455" y="566465"/>
                  <a:pt x="1915070" y="567010"/>
                  <a:pt x="1924050" y="571500"/>
                </a:cubicBezTo>
                <a:cubicBezTo>
                  <a:pt x="1988138" y="603544"/>
                  <a:pt x="1909284" y="583235"/>
                  <a:pt x="2009775" y="619125"/>
                </a:cubicBezTo>
                <a:cubicBezTo>
                  <a:pt x="2034431" y="627931"/>
                  <a:pt x="2060655" y="631512"/>
                  <a:pt x="2085975" y="638175"/>
                </a:cubicBezTo>
                <a:lnTo>
                  <a:pt x="2190750" y="666750"/>
                </a:lnTo>
                <a:cubicBezTo>
                  <a:pt x="2203399" y="670123"/>
                  <a:pt x="2215937" y="674123"/>
                  <a:pt x="2228850" y="676275"/>
                </a:cubicBezTo>
                <a:cubicBezTo>
                  <a:pt x="2295904" y="687451"/>
                  <a:pt x="2267678" y="679693"/>
                  <a:pt x="2314575" y="695325"/>
                </a:cubicBezTo>
                <a:cubicBezTo>
                  <a:pt x="2378075" y="692150"/>
                  <a:pt x="2441987" y="693686"/>
                  <a:pt x="2505075" y="685800"/>
                </a:cubicBezTo>
                <a:cubicBezTo>
                  <a:pt x="2519164" y="684039"/>
                  <a:pt x="2529604" y="670926"/>
                  <a:pt x="2543175" y="666750"/>
                </a:cubicBezTo>
                <a:cubicBezTo>
                  <a:pt x="2571153" y="658142"/>
                  <a:pt x="2600754" y="655742"/>
                  <a:pt x="2628900" y="647700"/>
                </a:cubicBezTo>
                <a:cubicBezTo>
                  <a:pt x="2645340" y="643003"/>
                  <a:pt x="2660085" y="633347"/>
                  <a:pt x="2676525" y="628650"/>
                </a:cubicBezTo>
                <a:cubicBezTo>
                  <a:pt x="2709935" y="619104"/>
                  <a:pt x="2790204" y="602715"/>
                  <a:pt x="2828925" y="600075"/>
                </a:cubicBezTo>
                <a:cubicBezTo>
                  <a:pt x="2850689" y="598591"/>
                  <a:pt x="3206109" y="581842"/>
                  <a:pt x="3314700" y="571500"/>
                </a:cubicBezTo>
                <a:cubicBezTo>
                  <a:pt x="3407150" y="562695"/>
                  <a:pt x="3352122" y="565921"/>
                  <a:pt x="3419475" y="552450"/>
                </a:cubicBezTo>
                <a:cubicBezTo>
                  <a:pt x="3438413" y="548662"/>
                  <a:pt x="3457772" y="547115"/>
                  <a:pt x="3476625" y="542925"/>
                </a:cubicBezTo>
                <a:cubicBezTo>
                  <a:pt x="3486426" y="540747"/>
                  <a:pt x="3495546" y="536158"/>
                  <a:pt x="3505200" y="533400"/>
                </a:cubicBezTo>
                <a:cubicBezTo>
                  <a:pt x="3517787" y="529804"/>
                  <a:pt x="3530600" y="527050"/>
                  <a:pt x="3543300" y="523875"/>
                </a:cubicBezTo>
                <a:cubicBezTo>
                  <a:pt x="3556000" y="514350"/>
                  <a:pt x="3567938" y="503714"/>
                  <a:pt x="3581400" y="495300"/>
                </a:cubicBezTo>
                <a:cubicBezTo>
                  <a:pt x="3593441" y="487775"/>
                  <a:pt x="3608592" y="485340"/>
                  <a:pt x="3619500" y="476250"/>
                </a:cubicBezTo>
                <a:cubicBezTo>
                  <a:pt x="3628294" y="468921"/>
                  <a:pt x="3630849" y="456146"/>
                  <a:pt x="3638550" y="447675"/>
                </a:cubicBezTo>
                <a:cubicBezTo>
                  <a:pt x="3662713" y="421096"/>
                  <a:pt x="3686013" y="393028"/>
                  <a:pt x="3714750" y="371475"/>
                </a:cubicBezTo>
                <a:cubicBezTo>
                  <a:pt x="3740150" y="352425"/>
                  <a:pt x="3764532" y="331937"/>
                  <a:pt x="3790950" y="314325"/>
                </a:cubicBezTo>
                <a:cubicBezTo>
                  <a:pt x="3800475" y="307975"/>
                  <a:pt x="3811824" y="303746"/>
                  <a:pt x="3819525" y="295275"/>
                </a:cubicBezTo>
                <a:cubicBezTo>
                  <a:pt x="3843876" y="268489"/>
                  <a:pt x="3860602" y="235148"/>
                  <a:pt x="3886200" y="209550"/>
                </a:cubicBezTo>
                <a:cubicBezTo>
                  <a:pt x="3905250" y="190500"/>
                  <a:pt x="3926520" y="173437"/>
                  <a:pt x="3943350" y="152400"/>
                </a:cubicBezTo>
                <a:cubicBezTo>
                  <a:pt x="3955293" y="137471"/>
                  <a:pt x="3989981" y="90517"/>
                  <a:pt x="4010025" y="76200"/>
                </a:cubicBezTo>
                <a:cubicBezTo>
                  <a:pt x="4021579" y="67947"/>
                  <a:pt x="4036311" y="65026"/>
                  <a:pt x="4048125" y="57150"/>
                </a:cubicBezTo>
                <a:cubicBezTo>
                  <a:pt x="4074543" y="39538"/>
                  <a:pt x="4124325" y="0"/>
                  <a:pt x="4124325" y="0"/>
                </a:cubicBezTo>
                <a:cubicBezTo>
                  <a:pt x="4164111" y="14468"/>
                  <a:pt x="4310059" y="65721"/>
                  <a:pt x="4343400" y="85725"/>
                </a:cubicBezTo>
                <a:cubicBezTo>
                  <a:pt x="4359275" y="95250"/>
                  <a:pt x="4376214" y="103192"/>
                  <a:pt x="4391025" y="114300"/>
                </a:cubicBezTo>
                <a:cubicBezTo>
                  <a:pt x="4448104" y="157109"/>
                  <a:pt x="4390867" y="133297"/>
                  <a:pt x="4448175" y="152400"/>
                </a:cubicBezTo>
                <a:cubicBezTo>
                  <a:pt x="4464050" y="171450"/>
                  <a:pt x="4480309" y="190186"/>
                  <a:pt x="4495800" y="209550"/>
                </a:cubicBezTo>
                <a:cubicBezTo>
                  <a:pt x="4505717" y="221946"/>
                  <a:pt x="4515148" y="234732"/>
                  <a:pt x="4524375" y="247650"/>
                </a:cubicBezTo>
                <a:cubicBezTo>
                  <a:pt x="4531029" y="256965"/>
                  <a:pt x="4535330" y="268130"/>
                  <a:pt x="4543425" y="276225"/>
                </a:cubicBezTo>
                <a:cubicBezTo>
                  <a:pt x="4551520" y="284320"/>
                  <a:pt x="4562475" y="288925"/>
                  <a:pt x="4572000" y="295275"/>
                </a:cubicBezTo>
                <a:cubicBezTo>
                  <a:pt x="4624454" y="400184"/>
                  <a:pt x="4548916" y="259148"/>
                  <a:pt x="4629150" y="371475"/>
                </a:cubicBezTo>
                <a:cubicBezTo>
                  <a:pt x="4634986" y="379645"/>
                  <a:pt x="4633106" y="391696"/>
                  <a:pt x="4638675" y="400050"/>
                </a:cubicBezTo>
                <a:cubicBezTo>
                  <a:pt x="4646147" y="411258"/>
                  <a:pt x="4658720" y="418199"/>
                  <a:pt x="4667250" y="428625"/>
                </a:cubicBezTo>
                <a:cubicBezTo>
                  <a:pt x="4687355" y="453198"/>
                  <a:pt x="4708065" y="477600"/>
                  <a:pt x="4724400" y="504825"/>
                </a:cubicBezTo>
                <a:cubicBezTo>
                  <a:pt x="4733925" y="520700"/>
                  <a:pt x="4740927" y="538394"/>
                  <a:pt x="4752975" y="552450"/>
                </a:cubicBezTo>
                <a:cubicBezTo>
                  <a:pt x="4760425" y="561142"/>
                  <a:pt x="4772858" y="564050"/>
                  <a:pt x="4781550" y="571500"/>
                </a:cubicBezTo>
                <a:cubicBezTo>
                  <a:pt x="4839077" y="620809"/>
                  <a:pt x="4795720" y="601623"/>
                  <a:pt x="4848225" y="619125"/>
                </a:cubicBezTo>
                <a:cubicBezTo>
                  <a:pt x="4873625" y="638175"/>
                  <a:pt x="4898007" y="658663"/>
                  <a:pt x="4924425" y="676275"/>
                </a:cubicBezTo>
                <a:cubicBezTo>
                  <a:pt x="4974055" y="709361"/>
                  <a:pt x="5021486" y="747808"/>
                  <a:pt x="5076825" y="771525"/>
                </a:cubicBezTo>
                <a:cubicBezTo>
                  <a:pt x="5086053" y="775480"/>
                  <a:pt x="5095875" y="777875"/>
                  <a:pt x="5105400" y="781050"/>
                </a:cubicBezTo>
                <a:cubicBezTo>
                  <a:pt x="5157674" y="833324"/>
                  <a:pt x="5109506" y="788892"/>
                  <a:pt x="5162550" y="828675"/>
                </a:cubicBezTo>
                <a:cubicBezTo>
                  <a:pt x="5178814" y="840873"/>
                  <a:pt x="5192861" y="856120"/>
                  <a:pt x="5210175" y="866775"/>
                </a:cubicBezTo>
                <a:cubicBezTo>
                  <a:pt x="5234360" y="881658"/>
                  <a:pt x="5262024" y="890264"/>
                  <a:pt x="5286375" y="904875"/>
                </a:cubicBezTo>
                <a:cubicBezTo>
                  <a:pt x="5309795" y="918927"/>
                  <a:pt x="5329458" y="938738"/>
                  <a:pt x="5353050" y="952500"/>
                </a:cubicBezTo>
                <a:cubicBezTo>
                  <a:pt x="5379951" y="968192"/>
                  <a:pt x="5409261" y="973696"/>
                  <a:pt x="5438775" y="981075"/>
                </a:cubicBezTo>
                <a:cubicBezTo>
                  <a:pt x="5451475" y="990600"/>
                  <a:pt x="5463870" y="1000546"/>
                  <a:pt x="5476875" y="1009650"/>
                </a:cubicBezTo>
                <a:cubicBezTo>
                  <a:pt x="5495632" y="1022780"/>
                  <a:pt x="5516436" y="1033093"/>
                  <a:pt x="5534025" y="1047750"/>
                </a:cubicBezTo>
                <a:cubicBezTo>
                  <a:pt x="5604310" y="1106321"/>
                  <a:pt x="5568151" y="1086165"/>
                  <a:pt x="5638800" y="1114425"/>
                </a:cubicBezTo>
                <a:cubicBezTo>
                  <a:pt x="5651500" y="1127125"/>
                  <a:pt x="5662723" y="1141498"/>
                  <a:pt x="5676900" y="1152525"/>
                </a:cubicBezTo>
                <a:cubicBezTo>
                  <a:pt x="5691513" y="1163891"/>
                  <a:pt x="5708826" y="1171288"/>
                  <a:pt x="5724525" y="1181100"/>
                </a:cubicBezTo>
                <a:cubicBezTo>
                  <a:pt x="5734233" y="1187167"/>
                  <a:pt x="5743942" y="1193281"/>
                  <a:pt x="5753100" y="1200150"/>
                </a:cubicBezTo>
                <a:cubicBezTo>
                  <a:pt x="5769364" y="1212348"/>
                  <a:pt x="5783573" y="1227335"/>
                  <a:pt x="5800725" y="1238250"/>
                </a:cubicBezTo>
                <a:cubicBezTo>
                  <a:pt x="5927200" y="1318734"/>
                  <a:pt x="5809223" y="1237736"/>
                  <a:pt x="5886450" y="1276350"/>
                </a:cubicBezTo>
                <a:cubicBezTo>
                  <a:pt x="5903009" y="1284629"/>
                  <a:pt x="5917516" y="1296646"/>
                  <a:pt x="5934075" y="1304925"/>
                </a:cubicBezTo>
                <a:cubicBezTo>
                  <a:pt x="5943055" y="1309415"/>
                  <a:pt x="5953422" y="1310495"/>
                  <a:pt x="5962650" y="1314450"/>
                </a:cubicBezTo>
                <a:cubicBezTo>
                  <a:pt x="5975701" y="1320043"/>
                  <a:pt x="5987699" y="1327907"/>
                  <a:pt x="6000750" y="1333500"/>
                </a:cubicBezTo>
                <a:cubicBezTo>
                  <a:pt x="6009978" y="1337455"/>
                  <a:pt x="6020548" y="1338149"/>
                  <a:pt x="6029325" y="1343025"/>
                </a:cubicBezTo>
                <a:cubicBezTo>
                  <a:pt x="6117359" y="1391933"/>
                  <a:pt x="6055903" y="1366000"/>
                  <a:pt x="6124575" y="1409700"/>
                </a:cubicBezTo>
                <a:cubicBezTo>
                  <a:pt x="6146171" y="1423443"/>
                  <a:pt x="6170204" y="1433230"/>
                  <a:pt x="6191250" y="1447800"/>
                </a:cubicBezTo>
                <a:cubicBezTo>
                  <a:pt x="6211638" y="1461915"/>
                  <a:pt x="6227767" y="1481670"/>
                  <a:pt x="6248400" y="1495425"/>
                </a:cubicBezTo>
                <a:cubicBezTo>
                  <a:pt x="6266121" y="1507239"/>
                  <a:pt x="6288102" y="1511786"/>
                  <a:pt x="6305550" y="1524000"/>
                </a:cubicBezTo>
                <a:cubicBezTo>
                  <a:pt x="6425901" y="1608245"/>
                  <a:pt x="6270498" y="1525524"/>
                  <a:pt x="6381750" y="1581150"/>
                </a:cubicBezTo>
                <a:cubicBezTo>
                  <a:pt x="6437266" y="1655171"/>
                  <a:pt x="6399100" y="1608025"/>
                  <a:pt x="6505575" y="1714500"/>
                </a:cubicBezTo>
                <a:lnTo>
                  <a:pt x="6534150" y="1743075"/>
                </a:lnTo>
                <a:cubicBezTo>
                  <a:pt x="6543675" y="1752600"/>
                  <a:pt x="6555795" y="1760099"/>
                  <a:pt x="6562725" y="1771650"/>
                </a:cubicBezTo>
                <a:cubicBezTo>
                  <a:pt x="6572250" y="1787525"/>
                  <a:pt x="6581488" y="1803576"/>
                  <a:pt x="6591300" y="1819275"/>
                </a:cubicBezTo>
                <a:cubicBezTo>
                  <a:pt x="6597367" y="1828983"/>
                  <a:pt x="6604283" y="1838142"/>
                  <a:pt x="6610350" y="1847850"/>
                </a:cubicBezTo>
                <a:cubicBezTo>
                  <a:pt x="6623776" y="1869332"/>
                  <a:pt x="6647867" y="1908305"/>
                  <a:pt x="6657975" y="1933575"/>
                </a:cubicBezTo>
                <a:cubicBezTo>
                  <a:pt x="6665433" y="1952219"/>
                  <a:pt x="6667575" y="1973007"/>
                  <a:pt x="6677025" y="1990725"/>
                </a:cubicBezTo>
                <a:cubicBezTo>
                  <a:pt x="6693186" y="2021028"/>
                  <a:pt x="6715125" y="2047875"/>
                  <a:pt x="6734175" y="2076450"/>
                </a:cubicBezTo>
                <a:cubicBezTo>
                  <a:pt x="6752481" y="2103909"/>
                  <a:pt x="6761928" y="2122127"/>
                  <a:pt x="6791325" y="2143125"/>
                </a:cubicBezTo>
                <a:cubicBezTo>
                  <a:pt x="6799495" y="2148961"/>
                  <a:pt x="6810375" y="2149475"/>
                  <a:pt x="6819900" y="2152650"/>
                </a:cubicBezTo>
                <a:lnTo>
                  <a:pt x="7162800" y="2143125"/>
                </a:lnTo>
                <a:cubicBezTo>
                  <a:pt x="7197837" y="2141634"/>
                  <a:pt x="7233258" y="2140825"/>
                  <a:pt x="7267575" y="2133600"/>
                </a:cubicBezTo>
                <a:cubicBezTo>
                  <a:pt x="7524940" y="2079418"/>
                  <a:pt x="7087653" y="2123319"/>
                  <a:pt x="7477125" y="2095500"/>
                </a:cubicBezTo>
                <a:cubicBezTo>
                  <a:pt x="7518400" y="2101850"/>
                  <a:pt x="7560143" y="2105679"/>
                  <a:pt x="7600950" y="2114550"/>
                </a:cubicBezTo>
                <a:cubicBezTo>
                  <a:pt x="7633341" y="2121592"/>
                  <a:pt x="7663696" y="2136624"/>
                  <a:pt x="7696200" y="2143125"/>
                </a:cubicBezTo>
                <a:cubicBezTo>
                  <a:pt x="7727489" y="2149383"/>
                  <a:pt x="7759652" y="2150000"/>
                  <a:pt x="7791450" y="2152650"/>
                </a:cubicBezTo>
                <a:lnTo>
                  <a:pt x="8039100" y="2171700"/>
                </a:lnTo>
                <a:cubicBezTo>
                  <a:pt x="8135110" y="2195702"/>
                  <a:pt x="8025379" y="2163731"/>
                  <a:pt x="8105775" y="2200275"/>
                </a:cubicBezTo>
                <a:cubicBezTo>
                  <a:pt x="8130471" y="2211500"/>
                  <a:pt x="8157712" y="2216718"/>
                  <a:pt x="8181975" y="2228850"/>
                </a:cubicBezTo>
                <a:cubicBezTo>
                  <a:pt x="8202453" y="2239089"/>
                  <a:pt x="8218409" y="2257201"/>
                  <a:pt x="8239125" y="2266950"/>
                </a:cubicBezTo>
                <a:cubicBezTo>
                  <a:pt x="8272750" y="2282774"/>
                  <a:pt x="8309172" y="2291820"/>
                  <a:pt x="8343900" y="2305050"/>
                </a:cubicBezTo>
                <a:cubicBezTo>
                  <a:pt x="8375856" y="2317224"/>
                  <a:pt x="8407234" y="2330874"/>
                  <a:pt x="8439150" y="2343150"/>
                </a:cubicBezTo>
                <a:cubicBezTo>
                  <a:pt x="8448521" y="2346754"/>
                  <a:pt x="8458911" y="2347867"/>
                  <a:pt x="8467725" y="2352675"/>
                </a:cubicBezTo>
                <a:cubicBezTo>
                  <a:pt x="8494021" y="2367018"/>
                  <a:pt x="8519243" y="2383331"/>
                  <a:pt x="8543925" y="2400300"/>
                </a:cubicBezTo>
                <a:cubicBezTo>
                  <a:pt x="8570088" y="2418287"/>
                  <a:pt x="8594904" y="2438163"/>
                  <a:pt x="8620125" y="2457450"/>
                </a:cubicBezTo>
                <a:cubicBezTo>
                  <a:pt x="8716613" y="2531235"/>
                  <a:pt x="8670720" y="2512415"/>
                  <a:pt x="8734425" y="2533650"/>
                </a:cubicBezTo>
                <a:cubicBezTo>
                  <a:pt x="8791204" y="2576234"/>
                  <a:pt x="8803360" y="2589435"/>
                  <a:pt x="8858250" y="2619375"/>
                </a:cubicBezTo>
                <a:cubicBezTo>
                  <a:pt x="8876948" y="2629574"/>
                  <a:pt x="8895297" y="2640914"/>
                  <a:pt x="8915400" y="2647950"/>
                </a:cubicBezTo>
                <a:cubicBezTo>
                  <a:pt x="8959033" y="2663222"/>
                  <a:pt x="9004894" y="2671431"/>
                  <a:pt x="9048750" y="2686050"/>
                </a:cubicBezTo>
                <a:cubicBezTo>
                  <a:pt x="9067800" y="2692400"/>
                  <a:pt x="9086419" y="2700230"/>
                  <a:pt x="9105900" y="2705100"/>
                </a:cubicBezTo>
                <a:cubicBezTo>
                  <a:pt x="9124636" y="2709784"/>
                  <a:pt x="9144112" y="2710837"/>
                  <a:pt x="9163050" y="2714625"/>
                </a:cubicBezTo>
                <a:cubicBezTo>
                  <a:pt x="9175887" y="2717192"/>
                  <a:pt x="9188893" y="2719553"/>
                  <a:pt x="9201150" y="2724150"/>
                </a:cubicBezTo>
                <a:cubicBezTo>
                  <a:pt x="9214445" y="2729136"/>
                  <a:pt x="9225475" y="2739756"/>
                  <a:pt x="9239250" y="2743200"/>
                </a:cubicBezTo>
                <a:cubicBezTo>
                  <a:pt x="9264083" y="2749408"/>
                  <a:pt x="9290050" y="2749550"/>
                  <a:pt x="9315450" y="2752725"/>
                </a:cubicBezTo>
                <a:cubicBezTo>
                  <a:pt x="9395237" y="2792619"/>
                  <a:pt x="9306338" y="2752838"/>
                  <a:pt x="9410700" y="2781300"/>
                </a:cubicBezTo>
                <a:cubicBezTo>
                  <a:pt x="9428216" y="2786077"/>
                  <a:pt x="9478985" y="2808936"/>
                  <a:pt x="9496425" y="2819400"/>
                </a:cubicBezTo>
                <a:cubicBezTo>
                  <a:pt x="9558859" y="2856860"/>
                  <a:pt x="9553575" y="2835759"/>
                  <a:pt x="9553575" y="2876550"/>
                </a:cubicBezTo>
                <a:lnTo>
                  <a:pt x="0" y="2828925"/>
                </a:lnTo>
                <a:lnTo>
                  <a:pt x="9525" y="571500"/>
                </a:lnTo>
                <a:close/>
              </a:path>
            </a:pathLst>
          </a:custGeom>
          <a:solidFill>
            <a:schemeClr val="accent6">
              <a:alpha val="42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41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0CCA3E-74AB-4EF9-547F-4538066B6C44}"/>
              </a:ext>
            </a:extLst>
          </p:cNvPr>
          <p:cNvPicPr>
            <a:picLocks noChangeAspect="1"/>
          </p:cNvPicPr>
          <p:nvPr/>
        </p:nvPicPr>
        <p:blipFill>
          <a:blip r:embed="rId3"/>
          <a:stretch>
            <a:fillRect/>
          </a:stretch>
        </p:blipFill>
        <p:spPr>
          <a:xfrm>
            <a:off x="0" y="680087"/>
            <a:ext cx="12192000" cy="5497826"/>
          </a:xfrm>
          <a:prstGeom prst="rect">
            <a:avLst/>
          </a:prstGeom>
        </p:spPr>
      </p:pic>
      <p:pic>
        <p:nvPicPr>
          <p:cNvPr id="13314" name="Picture 2" descr="A Map of the Border Between Nebraska and Iowa at Carter Lake — am proehl">
            <a:extLst>
              <a:ext uri="{FF2B5EF4-FFF2-40B4-BE49-F238E27FC236}">
                <a16:creationId xmlns:a16="http://schemas.microsoft.com/office/drawing/2014/main" id="{5BE5C260-236E-B623-721E-50E2173AC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590550"/>
            <a:ext cx="59055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undefined">
            <a:extLst>
              <a:ext uri="{FF2B5EF4-FFF2-40B4-BE49-F238E27FC236}">
                <a16:creationId xmlns:a16="http://schemas.microsoft.com/office/drawing/2014/main" id="{86F6DF1B-A399-8A0E-257C-5FA1FAA19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69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C7652405-BAC2-767F-06A1-D61B56F568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3" t="7403" r="7083" b="-4448"/>
          <a:stretch/>
        </p:blipFill>
        <p:spPr bwMode="auto">
          <a:xfrm>
            <a:off x="6469062" y="0"/>
            <a:ext cx="5722937" cy="431665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Aerial view of farms and a power station in a rural area partly inundated by a river that has overflowed its banks">
            <a:extLst>
              <a:ext uri="{FF2B5EF4-FFF2-40B4-BE49-F238E27FC236}">
                <a16:creationId xmlns:a16="http://schemas.microsoft.com/office/drawing/2014/main" id="{9F59B58D-8E54-5127-C290-405EBB3149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412" b="10471"/>
          <a:stretch/>
        </p:blipFill>
        <p:spPr bwMode="auto">
          <a:xfrm>
            <a:off x="6469062" y="3789485"/>
            <a:ext cx="5722938" cy="306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68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n aerial view shows fog above the Platte River.">
            <a:extLst>
              <a:ext uri="{FF2B5EF4-FFF2-40B4-BE49-F238E27FC236}">
                <a16:creationId xmlns:a16="http://schemas.microsoft.com/office/drawing/2014/main" id="{3B5F401B-37B6-0831-BE26-9F1761C6C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96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017AC-8D4D-4F0B-16D7-A27B101A5C4A}"/>
              </a:ext>
            </a:extLst>
          </p:cNvPr>
          <p:cNvPicPr>
            <a:picLocks noChangeAspect="1"/>
          </p:cNvPicPr>
          <p:nvPr/>
        </p:nvPicPr>
        <p:blipFill>
          <a:blip r:embed="rId2"/>
          <a:stretch>
            <a:fillRect/>
          </a:stretch>
        </p:blipFill>
        <p:spPr>
          <a:xfrm>
            <a:off x="1252938" y="0"/>
            <a:ext cx="9686124" cy="6858000"/>
          </a:xfrm>
          <a:prstGeom prst="rect">
            <a:avLst/>
          </a:prstGeom>
        </p:spPr>
      </p:pic>
    </p:spTree>
    <p:extLst>
      <p:ext uri="{BB962C8B-B14F-4D97-AF65-F5344CB8AC3E}">
        <p14:creationId xmlns:p14="http://schemas.microsoft.com/office/powerpoint/2010/main" val="3632674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48F7E-A242-25C4-BECB-5489D81D6C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704155" y="0"/>
            <a:ext cx="8783690" cy="6858000"/>
          </a:xfrm>
          <a:prstGeom prst="rect">
            <a:avLst/>
          </a:prstGeom>
        </p:spPr>
      </p:pic>
      <p:sp>
        <p:nvSpPr>
          <p:cNvPr id="4" name="Freeform: Shape 3">
            <a:extLst>
              <a:ext uri="{FF2B5EF4-FFF2-40B4-BE49-F238E27FC236}">
                <a16:creationId xmlns:a16="http://schemas.microsoft.com/office/drawing/2014/main" id="{5C4DF6A6-00D4-1D3C-91CC-BC0C757E40E9}"/>
              </a:ext>
            </a:extLst>
          </p:cNvPr>
          <p:cNvSpPr/>
          <p:nvPr/>
        </p:nvSpPr>
        <p:spPr>
          <a:xfrm>
            <a:off x="4096639" y="1899138"/>
            <a:ext cx="3060299" cy="4326624"/>
          </a:xfrm>
          <a:custGeom>
            <a:avLst/>
            <a:gdLst>
              <a:gd name="connsiteX0" fmla="*/ 26953 w 3060299"/>
              <a:gd name="connsiteY0" fmla="*/ 158262 h 4326624"/>
              <a:gd name="connsiteX1" fmla="*/ 26953 w 3060299"/>
              <a:gd name="connsiteY1" fmla="*/ 158262 h 4326624"/>
              <a:gd name="connsiteX2" fmla="*/ 88499 w 3060299"/>
              <a:gd name="connsiteY2" fmla="*/ 290147 h 4326624"/>
              <a:gd name="connsiteX3" fmla="*/ 132461 w 3060299"/>
              <a:gd name="connsiteY3" fmla="*/ 351693 h 4326624"/>
              <a:gd name="connsiteX4" fmla="*/ 194007 w 3060299"/>
              <a:gd name="connsiteY4" fmla="*/ 422031 h 4326624"/>
              <a:gd name="connsiteX5" fmla="*/ 229176 w 3060299"/>
              <a:gd name="connsiteY5" fmla="*/ 492370 h 4326624"/>
              <a:gd name="connsiteX6" fmla="*/ 308307 w 3060299"/>
              <a:gd name="connsiteY6" fmla="*/ 633047 h 4326624"/>
              <a:gd name="connsiteX7" fmla="*/ 343476 w 3060299"/>
              <a:gd name="connsiteY7" fmla="*/ 729762 h 4326624"/>
              <a:gd name="connsiteX8" fmla="*/ 352269 w 3060299"/>
              <a:gd name="connsiteY8" fmla="*/ 773724 h 4326624"/>
              <a:gd name="connsiteX9" fmla="*/ 396230 w 3060299"/>
              <a:gd name="connsiteY9" fmla="*/ 905608 h 4326624"/>
              <a:gd name="connsiteX10" fmla="*/ 448984 w 3060299"/>
              <a:gd name="connsiteY10" fmla="*/ 1099039 h 4326624"/>
              <a:gd name="connsiteX11" fmla="*/ 510530 w 3060299"/>
              <a:gd name="connsiteY11" fmla="*/ 1266093 h 4326624"/>
              <a:gd name="connsiteX12" fmla="*/ 554492 w 3060299"/>
              <a:gd name="connsiteY12" fmla="*/ 1362808 h 4326624"/>
              <a:gd name="connsiteX13" fmla="*/ 616038 w 3060299"/>
              <a:gd name="connsiteY13" fmla="*/ 1450731 h 4326624"/>
              <a:gd name="connsiteX14" fmla="*/ 633623 w 3060299"/>
              <a:gd name="connsiteY14" fmla="*/ 1485900 h 4326624"/>
              <a:gd name="connsiteX15" fmla="*/ 712753 w 3060299"/>
              <a:gd name="connsiteY15" fmla="*/ 1600200 h 4326624"/>
              <a:gd name="connsiteX16" fmla="*/ 835846 w 3060299"/>
              <a:gd name="connsiteY16" fmla="*/ 1767254 h 4326624"/>
              <a:gd name="connsiteX17" fmla="*/ 879807 w 3060299"/>
              <a:gd name="connsiteY17" fmla="*/ 1855177 h 4326624"/>
              <a:gd name="connsiteX18" fmla="*/ 914976 w 3060299"/>
              <a:gd name="connsiteY18" fmla="*/ 1925516 h 4326624"/>
              <a:gd name="connsiteX19" fmla="*/ 958938 w 3060299"/>
              <a:gd name="connsiteY19" fmla="*/ 2031024 h 4326624"/>
              <a:gd name="connsiteX20" fmla="*/ 1002899 w 3060299"/>
              <a:gd name="connsiteY20" fmla="*/ 2118947 h 4326624"/>
              <a:gd name="connsiteX21" fmla="*/ 1055653 w 3060299"/>
              <a:gd name="connsiteY21" fmla="*/ 2242039 h 4326624"/>
              <a:gd name="connsiteX22" fmla="*/ 1082030 w 3060299"/>
              <a:gd name="connsiteY22" fmla="*/ 2312377 h 4326624"/>
              <a:gd name="connsiteX23" fmla="*/ 1125992 w 3060299"/>
              <a:gd name="connsiteY23" fmla="*/ 2373924 h 4326624"/>
              <a:gd name="connsiteX24" fmla="*/ 1143576 w 3060299"/>
              <a:gd name="connsiteY24" fmla="*/ 2435470 h 4326624"/>
              <a:gd name="connsiteX25" fmla="*/ 1213915 w 3060299"/>
              <a:gd name="connsiteY25" fmla="*/ 2558562 h 4326624"/>
              <a:gd name="connsiteX26" fmla="*/ 1275461 w 3060299"/>
              <a:gd name="connsiteY26" fmla="*/ 2690447 h 4326624"/>
              <a:gd name="connsiteX27" fmla="*/ 1328215 w 3060299"/>
              <a:gd name="connsiteY27" fmla="*/ 2795954 h 4326624"/>
              <a:gd name="connsiteX28" fmla="*/ 1363384 w 3060299"/>
              <a:gd name="connsiteY28" fmla="*/ 2866293 h 4326624"/>
              <a:gd name="connsiteX29" fmla="*/ 1424930 w 3060299"/>
              <a:gd name="connsiteY29" fmla="*/ 2971800 h 4326624"/>
              <a:gd name="connsiteX30" fmla="*/ 1468892 w 3060299"/>
              <a:gd name="connsiteY30" fmla="*/ 3033347 h 4326624"/>
              <a:gd name="connsiteX31" fmla="*/ 1512853 w 3060299"/>
              <a:gd name="connsiteY31" fmla="*/ 3086100 h 4326624"/>
              <a:gd name="connsiteX32" fmla="*/ 1574399 w 3060299"/>
              <a:gd name="connsiteY32" fmla="*/ 3174024 h 4326624"/>
              <a:gd name="connsiteX33" fmla="*/ 1750246 w 3060299"/>
              <a:gd name="connsiteY33" fmla="*/ 3367454 h 4326624"/>
              <a:gd name="connsiteX34" fmla="*/ 1917299 w 3060299"/>
              <a:gd name="connsiteY34" fmla="*/ 3499339 h 4326624"/>
              <a:gd name="connsiteX35" fmla="*/ 1978846 w 3060299"/>
              <a:gd name="connsiteY35" fmla="*/ 3552093 h 4326624"/>
              <a:gd name="connsiteX36" fmla="*/ 2031599 w 3060299"/>
              <a:gd name="connsiteY36" fmla="*/ 3578470 h 4326624"/>
              <a:gd name="connsiteX37" fmla="*/ 2075561 w 3060299"/>
              <a:gd name="connsiteY37" fmla="*/ 3622431 h 4326624"/>
              <a:gd name="connsiteX38" fmla="*/ 2163484 w 3060299"/>
              <a:gd name="connsiteY38" fmla="*/ 3675185 h 4326624"/>
              <a:gd name="connsiteX39" fmla="*/ 2260199 w 3060299"/>
              <a:gd name="connsiteY39" fmla="*/ 3754316 h 4326624"/>
              <a:gd name="connsiteX40" fmla="*/ 2312953 w 3060299"/>
              <a:gd name="connsiteY40" fmla="*/ 3780693 h 4326624"/>
              <a:gd name="connsiteX41" fmla="*/ 2365707 w 3060299"/>
              <a:gd name="connsiteY41" fmla="*/ 3833447 h 4326624"/>
              <a:gd name="connsiteX42" fmla="*/ 2427253 w 3060299"/>
              <a:gd name="connsiteY42" fmla="*/ 3877408 h 4326624"/>
              <a:gd name="connsiteX43" fmla="*/ 2567930 w 3060299"/>
              <a:gd name="connsiteY43" fmla="*/ 4009293 h 4326624"/>
              <a:gd name="connsiteX44" fmla="*/ 2611892 w 3060299"/>
              <a:gd name="connsiteY44" fmla="*/ 4062047 h 4326624"/>
              <a:gd name="connsiteX45" fmla="*/ 2629476 w 3060299"/>
              <a:gd name="connsiteY45" fmla="*/ 4088424 h 4326624"/>
              <a:gd name="connsiteX46" fmla="*/ 2655853 w 3060299"/>
              <a:gd name="connsiteY46" fmla="*/ 4114800 h 4326624"/>
              <a:gd name="connsiteX47" fmla="*/ 2699815 w 3060299"/>
              <a:gd name="connsiteY47" fmla="*/ 4167554 h 4326624"/>
              <a:gd name="connsiteX48" fmla="*/ 2743776 w 3060299"/>
              <a:gd name="connsiteY48" fmla="*/ 4211516 h 4326624"/>
              <a:gd name="connsiteX49" fmla="*/ 2787738 w 3060299"/>
              <a:gd name="connsiteY49" fmla="*/ 4255477 h 4326624"/>
              <a:gd name="connsiteX50" fmla="*/ 2814115 w 3060299"/>
              <a:gd name="connsiteY50" fmla="*/ 4281854 h 4326624"/>
              <a:gd name="connsiteX51" fmla="*/ 2875661 w 3060299"/>
              <a:gd name="connsiteY51" fmla="*/ 4308231 h 4326624"/>
              <a:gd name="connsiteX52" fmla="*/ 2910830 w 3060299"/>
              <a:gd name="connsiteY52" fmla="*/ 4317024 h 4326624"/>
              <a:gd name="connsiteX53" fmla="*/ 2937207 w 3060299"/>
              <a:gd name="connsiteY53" fmla="*/ 4325816 h 4326624"/>
              <a:gd name="connsiteX54" fmla="*/ 2981169 w 3060299"/>
              <a:gd name="connsiteY54" fmla="*/ 4325816 h 4326624"/>
              <a:gd name="connsiteX55" fmla="*/ 3060299 w 3060299"/>
              <a:gd name="connsiteY55" fmla="*/ 2954216 h 4326624"/>
              <a:gd name="connsiteX56" fmla="*/ 2858076 w 3060299"/>
              <a:gd name="connsiteY56" fmla="*/ 2804747 h 4326624"/>
              <a:gd name="connsiteX57" fmla="*/ 2805323 w 3060299"/>
              <a:gd name="connsiteY57" fmla="*/ 2743200 h 4326624"/>
              <a:gd name="connsiteX58" fmla="*/ 2743776 w 3060299"/>
              <a:gd name="connsiteY58" fmla="*/ 2690447 h 4326624"/>
              <a:gd name="connsiteX59" fmla="*/ 2664646 w 3060299"/>
              <a:gd name="connsiteY59" fmla="*/ 2576147 h 4326624"/>
              <a:gd name="connsiteX60" fmla="*/ 2638269 w 3060299"/>
              <a:gd name="connsiteY60" fmla="*/ 2523393 h 4326624"/>
              <a:gd name="connsiteX61" fmla="*/ 2585515 w 3060299"/>
              <a:gd name="connsiteY61" fmla="*/ 2470639 h 4326624"/>
              <a:gd name="connsiteX62" fmla="*/ 2559138 w 3060299"/>
              <a:gd name="connsiteY62" fmla="*/ 2417885 h 4326624"/>
              <a:gd name="connsiteX63" fmla="*/ 2506384 w 3060299"/>
              <a:gd name="connsiteY63" fmla="*/ 2356339 h 4326624"/>
              <a:gd name="connsiteX64" fmla="*/ 2480007 w 3060299"/>
              <a:gd name="connsiteY64" fmla="*/ 2312377 h 4326624"/>
              <a:gd name="connsiteX65" fmla="*/ 2321746 w 3060299"/>
              <a:gd name="connsiteY65" fmla="*/ 2092570 h 4326624"/>
              <a:gd name="connsiteX66" fmla="*/ 2189861 w 3060299"/>
              <a:gd name="connsiteY66" fmla="*/ 1881554 h 4326624"/>
              <a:gd name="connsiteX67" fmla="*/ 2137107 w 3060299"/>
              <a:gd name="connsiteY67" fmla="*/ 1793631 h 4326624"/>
              <a:gd name="connsiteX68" fmla="*/ 2066769 w 3060299"/>
              <a:gd name="connsiteY68" fmla="*/ 1652954 h 4326624"/>
              <a:gd name="connsiteX69" fmla="*/ 2040392 w 3060299"/>
              <a:gd name="connsiteY69" fmla="*/ 1591408 h 4326624"/>
              <a:gd name="connsiteX70" fmla="*/ 1996430 w 3060299"/>
              <a:gd name="connsiteY70" fmla="*/ 1512277 h 4326624"/>
              <a:gd name="connsiteX71" fmla="*/ 1952469 w 3060299"/>
              <a:gd name="connsiteY71" fmla="*/ 1415562 h 4326624"/>
              <a:gd name="connsiteX72" fmla="*/ 1917299 w 3060299"/>
              <a:gd name="connsiteY72" fmla="*/ 1354016 h 4326624"/>
              <a:gd name="connsiteX73" fmla="*/ 1855753 w 3060299"/>
              <a:gd name="connsiteY73" fmla="*/ 1186962 h 4326624"/>
              <a:gd name="connsiteX74" fmla="*/ 1811792 w 3060299"/>
              <a:gd name="connsiteY74" fmla="*/ 1099039 h 4326624"/>
              <a:gd name="connsiteX75" fmla="*/ 1741453 w 3060299"/>
              <a:gd name="connsiteY75" fmla="*/ 931985 h 4326624"/>
              <a:gd name="connsiteX76" fmla="*/ 1706284 w 3060299"/>
              <a:gd name="connsiteY76" fmla="*/ 844062 h 4326624"/>
              <a:gd name="connsiteX77" fmla="*/ 1556815 w 3060299"/>
              <a:gd name="connsiteY77" fmla="*/ 518747 h 4326624"/>
              <a:gd name="connsiteX78" fmla="*/ 1539230 w 3060299"/>
              <a:gd name="connsiteY78" fmla="*/ 492370 h 4326624"/>
              <a:gd name="connsiteX79" fmla="*/ 1495269 w 3060299"/>
              <a:gd name="connsiteY79" fmla="*/ 386862 h 4326624"/>
              <a:gd name="connsiteX80" fmla="*/ 1460099 w 3060299"/>
              <a:gd name="connsiteY80" fmla="*/ 316524 h 4326624"/>
              <a:gd name="connsiteX81" fmla="*/ 1424930 w 3060299"/>
              <a:gd name="connsiteY81" fmla="*/ 246185 h 4326624"/>
              <a:gd name="connsiteX82" fmla="*/ 1416138 w 3060299"/>
              <a:gd name="connsiteY82" fmla="*/ 219808 h 4326624"/>
              <a:gd name="connsiteX83" fmla="*/ 1354592 w 3060299"/>
              <a:gd name="connsiteY83" fmla="*/ 140677 h 4326624"/>
              <a:gd name="connsiteX84" fmla="*/ 1328215 w 3060299"/>
              <a:gd name="connsiteY84" fmla="*/ 114300 h 4326624"/>
              <a:gd name="connsiteX85" fmla="*/ 1310630 w 3060299"/>
              <a:gd name="connsiteY85" fmla="*/ 87924 h 4326624"/>
              <a:gd name="connsiteX86" fmla="*/ 1284253 w 3060299"/>
              <a:gd name="connsiteY86" fmla="*/ 43962 h 4326624"/>
              <a:gd name="connsiteX87" fmla="*/ 1257876 w 3060299"/>
              <a:gd name="connsiteY87" fmla="*/ 26377 h 4326624"/>
              <a:gd name="connsiteX88" fmla="*/ 1231499 w 3060299"/>
              <a:gd name="connsiteY88" fmla="*/ 0 h 4326624"/>
              <a:gd name="connsiteX89" fmla="*/ 1038069 w 3060299"/>
              <a:gd name="connsiteY89" fmla="*/ 52754 h 4326624"/>
              <a:gd name="connsiteX90" fmla="*/ 914976 w 3060299"/>
              <a:gd name="connsiteY90" fmla="*/ 79131 h 4326624"/>
              <a:gd name="connsiteX91" fmla="*/ 668792 w 3060299"/>
              <a:gd name="connsiteY91" fmla="*/ 87924 h 4326624"/>
              <a:gd name="connsiteX92" fmla="*/ 413815 w 3060299"/>
              <a:gd name="connsiteY92" fmla="*/ 70339 h 4326624"/>
              <a:gd name="connsiteX93" fmla="*/ 167630 w 3060299"/>
              <a:gd name="connsiteY93" fmla="*/ 43962 h 4326624"/>
              <a:gd name="connsiteX94" fmla="*/ 576 w 3060299"/>
              <a:gd name="connsiteY94" fmla="*/ 96716 h 4326624"/>
              <a:gd name="connsiteX95" fmla="*/ 26953 w 3060299"/>
              <a:gd name="connsiteY95" fmla="*/ 193431 h 4326624"/>
              <a:gd name="connsiteX96" fmla="*/ 114876 w 3060299"/>
              <a:gd name="connsiteY96" fmla="*/ 263770 h 4326624"/>
              <a:gd name="connsiteX97" fmla="*/ 132461 w 3060299"/>
              <a:gd name="connsiteY97" fmla="*/ 290147 h 4326624"/>
              <a:gd name="connsiteX98" fmla="*/ 62123 w 3060299"/>
              <a:gd name="connsiteY98" fmla="*/ 211016 h 43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060299" h="4326624">
                <a:moveTo>
                  <a:pt x="26953" y="158262"/>
                </a:moveTo>
                <a:lnTo>
                  <a:pt x="26953" y="158262"/>
                </a:lnTo>
                <a:cubicBezTo>
                  <a:pt x="47468" y="202224"/>
                  <a:pt x="66803" y="246756"/>
                  <a:pt x="88499" y="290147"/>
                </a:cubicBezTo>
                <a:cubicBezTo>
                  <a:pt x="93970" y="301088"/>
                  <a:pt x="127815" y="346384"/>
                  <a:pt x="132461" y="351693"/>
                </a:cubicBezTo>
                <a:cubicBezTo>
                  <a:pt x="161975" y="385424"/>
                  <a:pt x="171839" y="384029"/>
                  <a:pt x="194007" y="422031"/>
                </a:cubicBezTo>
                <a:cubicBezTo>
                  <a:pt x="207215" y="444674"/>
                  <a:pt x="216170" y="469610"/>
                  <a:pt x="229176" y="492370"/>
                </a:cubicBezTo>
                <a:cubicBezTo>
                  <a:pt x="277343" y="576663"/>
                  <a:pt x="262924" y="519593"/>
                  <a:pt x="308307" y="633047"/>
                </a:cubicBezTo>
                <a:cubicBezTo>
                  <a:pt x="321795" y="666766"/>
                  <a:pt x="333798" y="694276"/>
                  <a:pt x="343476" y="729762"/>
                </a:cubicBezTo>
                <a:cubicBezTo>
                  <a:pt x="347408" y="744180"/>
                  <a:pt x="347874" y="759441"/>
                  <a:pt x="352269" y="773724"/>
                </a:cubicBezTo>
                <a:cubicBezTo>
                  <a:pt x="393342" y="907207"/>
                  <a:pt x="365629" y="783203"/>
                  <a:pt x="396230" y="905608"/>
                </a:cubicBezTo>
                <a:cubicBezTo>
                  <a:pt x="422571" y="1010970"/>
                  <a:pt x="375222" y="898828"/>
                  <a:pt x="448984" y="1099039"/>
                </a:cubicBezTo>
                <a:cubicBezTo>
                  <a:pt x="469499" y="1154724"/>
                  <a:pt x="489693" y="1210528"/>
                  <a:pt x="510530" y="1266093"/>
                </a:cubicBezTo>
                <a:cubicBezTo>
                  <a:pt x="525069" y="1304864"/>
                  <a:pt x="533947" y="1325142"/>
                  <a:pt x="554492" y="1362808"/>
                </a:cubicBezTo>
                <a:cubicBezTo>
                  <a:pt x="603818" y="1453239"/>
                  <a:pt x="555595" y="1360068"/>
                  <a:pt x="616038" y="1450731"/>
                </a:cubicBezTo>
                <a:cubicBezTo>
                  <a:pt x="623308" y="1461636"/>
                  <a:pt x="626503" y="1474896"/>
                  <a:pt x="633623" y="1485900"/>
                </a:cubicBezTo>
                <a:cubicBezTo>
                  <a:pt x="658797" y="1524805"/>
                  <a:pt x="683087" y="1564601"/>
                  <a:pt x="712753" y="1600200"/>
                </a:cubicBezTo>
                <a:cubicBezTo>
                  <a:pt x="754767" y="1650616"/>
                  <a:pt x="807686" y="1710934"/>
                  <a:pt x="835846" y="1767254"/>
                </a:cubicBezTo>
                <a:lnTo>
                  <a:pt x="879807" y="1855177"/>
                </a:lnTo>
                <a:cubicBezTo>
                  <a:pt x="891530" y="1878623"/>
                  <a:pt x="904894" y="1901319"/>
                  <a:pt x="914976" y="1925516"/>
                </a:cubicBezTo>
                <a:cubicBezTo>
                  <a:pt x="929630" y="1960685"/>
                  <a:pt x="941899" y="1996946"/>
                  <a:pt x="958938" y="2031024"/>
                </a:cubicBezTo>
                <a:cubicBezTo>
                  <a:pt x="973592" y="2060332"/>
                  <a:pt x="989247" y="2089160"/>
                  <a:pt x="1002899" y="2118947"/>
                </a:cubicBezTo>
                <a:cubicBezTo>
                  <a:pt x="1021498" y="2159528"/>
                  <a:pt x="1038751" y="2200723"/>
                  <a:pt x="1055653" y="2242039"/>
                </a:cubicBezTo>
                <a:cubicBezTo>
                  <a:pt x="1065134" y="2265215"/>
                  <a:pt x="1070246" y="2290283"/>
                  <a:pt x="1082030" y="2312377"/>
                </a:cubicBezTo>
                <a:cubicBezTo>
                  <a:pt x="1093894" y="2334623"/>
                  <a:pt x="1111338" y="2353408"/>
                  <a:pt x="1125992" y="2373924"/>
                </a:cubicBezTo>
                <a:cubicBezTo>
                  <a:pt x="1131853" y="2394439"/>
                  <a:pt x="1134403" y="2416206"/>
                  <a:pt x="1143576" y="2435470"/>
                </a:cubicBezTo>
                <a:cubicBezTo>
                  <a:pt x="1163893" y="2478137"/>
                  <a:pt x="1198971" y="2513730"/>
                  <a:pt x="1213915" y="2558562"/>
                </a:cubicBezTo>
                <a:cubicBezTo>
                  <a:pt x="1244294" y="2649701"/>
                  <a:pt x="1217202" y="2579225"/>
                  <a:pt x="1275461" y="2690447"/>
                </a:cubicBezTo>
                <a:cubicBezTo>
                  <a:pt x="1293706" y="2725278"/>
                  <a:pt x="1310630" y="2760785"/>
                  <a:pt x="1328215" y="2795954"/>
                </a:cubicBezTo>
                <a:cubicBezTo>
                  <a:pt x="1339938" y="2819400"/>
                  <a:pt x="1350176" y="2843650"/>
                  <a:pt x="1363384" y="2866293"/>
                </a:cubicBezTo>
                <a:cubicBezTo>
                  <a:pt x="1383899" y="2901462"/>
                  <a:pt x="1401265" y="2938669"/>
                  <a:pt x="1424930" y="2971800"/>
                </a:cubicBezTo>
                <a:cubicBezTo>
                  <a:pt x="1439584" y="2992316"/>
                  <a:pt x="1453520" y="3013364"/>
                  <a:pt x="1468892" y="3033347"/>
                </a:cubicBezTo>
                <a:cubicBezTo>
                  <a:pt x="1482848" y="3051490"/>
                  <a:pt x="1499119" y="3067788"/>
                  <a:pt x="1512853" y="3086100"/>
                </a:cubicBezTo>
                <a:cubicBezTo>
                  <a:pt x="1534318" y="3114720"/>
                  <a:pt x="1552193" y="3145975"/>
                  <a:pt x="1574399" y="3174024"/>
                </a:cubicBezTo>
                <a:cubicBezTo>
                  <a:pt x="1607952" y="3216407"/>
                  <a:pt x="1699084" y="3323872"/>
                  <a:pt x="1750246" y="3367454"/>
                </a:cubicBezTo>
                <a:cubicBezTo>
                  <a:pt x="1804253" y="3413460"/>
                  <a:pt x="1863432" y="3453168"/>
                  <a:pt x="1917299" y="3499339"/>
                </a:cubicBezTo>
                <a:cubicBezTo>
                  <a:pt x="1937815" y="3516924"/>
                  <a:pt x="1956630" y="3536713"/>
                  <a:pt x="1978846" y="3552093"/>
                </a:cubicBezTo>
                <a:cubicBezTo>
                  <a:pt x="1995010" y="3563284"/>
                  <a:pt x="2015699" y="3566907"/>
                  <a:pt x="2031599" y="3578470"/>
                </a:cubicBezTo>
                <a:cubicBezTo>
                  <a:pt x="2048359" y="3590659"/>
                  <a:pt x="2058849" y="3610176"/>
                  <a:pt x="2075561" y="3622431"/>
                </a:cubicBezTo>
                <a:cubicBezTo>
                  <a:pt x="2103123" y="3642643"/>
                  <a:pt x="2134734" y="3656703"/>
                  <a:pt x="2163484" y="3675185"/>
                </a:cubicBezTo>
                <a:cubicBezTo>
                  <a:pt x="2228605" y="3717049"/>
                  <a:pt x="2172156" y="3693363"/>
                  <a:pt x="2260199" y="3754316"/>
                </a:cubicBezTo>
                <a:cubicBezTo>
                  <a:pt x="2276363" y="3765507"/>
                  <a:pt x="2297225" y="3768897"/>
                  <a:pt x="2312953" y="3780693"/>
                </a:cubicBezTo>
                <a:cubicBezTo>
                  <a:pt x="2332848" y="3795614"/>
                  <a:pt x="2346723" y="3817383"/>
                  <a:pt x="2365707" y="3833447"/>
                </a:cubicBezTo>
                <a:cubicBezTo>
                  <a:pt x="2384953" y="3849732"/>
                  <a:pt x="2408464" y="3860597"/>
                  <a:pt x="2427253" y="3877408"/>
                </a:cubicBezTo>
                <a:cubicBezTo>
                  <a:pt x="2627399" y="4056486"/>
                  <a:pt x="2468142" y="3934451"/>
                  <a:pt x="2567930" y="4009293"/>
                </a:cubicBezTo>
                <a:cubicBezTo>
                  <a:pt x="2605657" y="4084744"/>
                  <a:pt x="2562181" y="4012335"/>
                  <a:pt x="2611892" y="4062047"/>
                </a:cubicBezTo>
                <a:cubicBezTo>
                  <a:pt x="2619364" y="4069519"/>
                  <a:pt x="2622711" y="4080306"/>
                  <a:pt x="2629476" y="4088424"/>
                </a:cubicBezTo>
                <a:cubicBezTo>
                  <a:pt x="2637436" y="4097976"/>
                  <a:pt x="2647061" y="4106008"/>
                  <a:pt x="2655853" y="4114800"/>
                </a:cubicBezTo>
                <a:cubicBezTo>
                  <a:pt x="2708997" y="4221088"/>
                  <a:pt x="2637674" y="4092984"/>
                  <a:pt x="2699815" y="4167554"/>
                </a:cubicBezTo>
                <a:cubicBezTo>
                  <a:pt x="2741602" y="4217700"/>
                  <a:pt x="2690781" y="4193852"/>
                  <a:pt x="2743776" y="4211516"/>
                </a:cubicBezTo>
                <a:cubicBezTo>
                  <a:pt x="2779228" y="4282419"/>
                  <a:pt x="2739223" y="4223134"/>
                  <a:pt x="2787738" y="4255477"/>
                </a:cubicBezTo>
                <a:cubicBezTo>
                  <a:pt x="2798084" y="4262374"/>
                  <a:pt x="2803997" y="4274627"/>
                  <a:pt x="2814115" y="4281854"/>
                </a:cubicBezTo>
                <a:cubicBezTo>
                  <a:pt x="2829749" y="4293021"/>
                  <a:pt x="2856525" y="4302763"/>
                  <a:pt x="2875661" y="4308231"/>
                </a:cubicBezTo>
                <a:cubicBezTo>
                  <a:pt x="2887280" y="4311551"/>
                  <a:pt x="2899211" y="4313704"/>
                  <a:pt x="2910830" y="4317024"/>
                </a:cubicBezTo>
                <a:cubicBezTo>
                  <a:pt x="2919741" y="4319570"/>
                  <a:pt x="2928011" y="4324667"/>
                  <a:pt x="2937207" y="4325816"/>
                </a:cubicBezTo>
                <a:cubicBezTo>
                  <a:pt x="2951748" y="4327634"/>
                  <a:pt x="2966515" y="4325816"/>
                  <a:pt x="2981169" y="4325816"/>
                </a:cubicBezTo>
                <a:lnTo>
                  <a:pt x="3060299" y="2954216"/>
                </a:lnTo>
                <a:cubicBezTo>
                  <a:pt x="3001077" y="2913216"/>
                  <a:pt x="2912581" y="2855846"/>
                  <a:pt x="2858076" y="2804747"/>
                </a:cubicBezTo>
                <a:cubicBezTo>
                  <a:pt x="2838364" y="2786267"/>
                  <a:pt x="2824429" y="2762306"/>
                  <a:pt x="2805323" y="2743200"/>
                </a:cubicBezTo>
                <a:cubicBezTo>
                  <a:pt x="2786217" y="2724094"/>
                  <a:pt x="2761181" y="2711115"/>
                  <a:pt x="2743776" y="2690447"/>
                </a:cubicBezTo>
                <a:cubicBezTo>
                  <a:pt x="2713927" y="2655002"/>
                  <a:pt x="2685370" y="2617594"/>
                  <a:pt x="2664646" y="2576147"/>
                </a:cubicBezTo>
                <a:cubicBezTo>
                  <a:pt x="2655854" y="2558562"/>
                  <a:pt x="2650065" y="2539121"/>
                  <a:pt x="2638269" y="2523393"/>
                </a:cubicBezTo>
                <a:cubicBezTo>
                  <a:pt x="2623348" y="2503498"/>
                  <a:pt x="2596637" y="2492882"/>
                  <a:pt x="2585515" y="2470639"/>
                </a:cubicBezTo>
                <a:cubicBezTo>
                  <a:pt x="2576723" y="2453054"/>
                  <a:pt x="2570329" y="2434049"/>
                  <a:pt x="2559138" y="2417885"/>
                </a:cubicBezTo>
                <a:cubicBezTo>
                  <a:pt x="2543758" y="2395669"/>
                  <a:pt x="2522596" y="2377955"/>
                  <a:pt x="2506384" y="2356339"/>
                </a:cubicBezTo>
                <a:cubicBezTo>
                  <a:pt x="2496130" y="2342668"/>
                  <a:pt x="2489807" y="2326377"/>
                  <a:pt x="2480007" y="2312377"/>
                </a:cubicBezTo>
                <a:cubicBezTo>
                  <a:pt x="2428232" y="2238413"/>
                  <a:pt x="2369597" y="2169131"/>
                  <a:pt x="2321746" y="2092570"/>
                </a:cubicBezTo>
                <a:lnTo>
                  <a:pt x="2189861" y="1881554"/>
                </a:lnTo>
                <a:cubicBezTo>
                  <a:pt x="2171901" y="1852475"/>
                  <a:pt x="2152392" y="1824201"/>
                  <a:pt x="2137107" y="1793631"/>
                </a:cubicBezTo>
                <a:cubicBezTo>
                  <a:pt x="2113661" y="1746739"/>
                  <a:pt x="2087421" y="1701142"/>
                  <a:pt x="2066769" y="1652954"/>
                </a:cubicBezTo>
                <a:cubicBezTo>
                  <a:pt x="2057977" y="1632439"/>
                  <a:pt x="2050374" y="1611372"/>
                  <a:pt x="2040392" y="1591408"/>
                </a:cubicBezTo>
                <a:cubicBezTo>
                  <a:pt x="2026898" y="1564419"/>
                  <a:pt x="2009924" y="1539266"/>
                  <a:pt x="1996430" y="1512277"/>
                </a:cubicBezTo>
                <a:cubicBezTo>
                  <a:pt x="1980593" y="1480603"/>
                  <a:pt x="1968306" y="1447236"/>
                  <a:pt x="1952469" y="1415562"/>
                </a:cubicBezTo>
                <a:cubicBezTo>
                  <a:pt x="1941902" y="1394428"/>
                  <a:pt x="1926506" y="1375777"/>
                  <a:pt x="1917299" y="1354016"/>
                </a:cubicBezTo>
                <a:cubicBezTo>
                  <a:pt x="1894176" y="1299363"/>
                  <a:pt x="1882292" y="1240041"/>
                  <a:pt x="1855753" y="1186962"/>
                </a:cubicBezTo>
                <a:cubicBezTo>
                  <a:pt x="1841099" y="1157654"/>
                  <a:pt x="1825195" y="1128939"/>
                  <a:pt x="1811792" y="1099039"/>
                </a:cubicBezTo>
                <a:cubicBezTo>
                  <a:pt x="1787077" y="1043906"/>
                  <a:pt x="1764555" y="987814"/>
                  <a:pt x="1741453" y="931985"/>
                </a:cubicBezTo>
                <a:cubicBezTo>
                  <a:pt x="1729384" y="902818"/>
                  <a:pt x="1719104" y="872907"/>
                  <a:pt x="1706284" y="844062"/>
                </a:cubicBezTo>
                <a:cubicBezTo>
                  <a:pt x="1690195" y="807862"/>
                  <a:pt x="1576049" y="547598"/>
                  <a:pt x="1556815" y="518747"/>
                </a:cubicBezTo>
                <a:cubicBezTo>
                  <a:pt x="1550953" y="509955"/>
                  <a:pt x="1543699" y="501946"/>
                  <a:pt x="1539230" y="492370"/>
                </a:cubicBezTo>
                <a:cubicBezTo>
                  <a:pt x="1523118" y="457844"/>
                  <a:pt x="1512308" y="420940"/>
                  <a:pt x="1495269" y="386862"/>
                </a:cubicBezTo>
                <a:cubicBezTo>
                  <a:pt x="1483546" y="363416"/>
                  <a:pt x="1471084" y="340325"/>
                  <a:pt x="1460099" y="316524"/>
                </a:cubicBezTo>
                <a:cubicBezTo>
                  <a:pt x="1427833" y="246614"/>
                  <a:pt x="1458472" y="296498"/>
                  <a:pt x="1424930" y="246185"/>
                </a:cubicBezTo>
                <a:cubicBezTo>
                  <a:pt x="1421999" y="237393"/>
                  <a:pt x="1420283" y="228097"/>
                  <a:pt x="1416138" y="219808"/>
                </a:cubicBezTo>
                <a:cubicBezTo>
                  <a:pt x="1405169" y="197869"/>
                  <a:pt x="1363484" y="150680"/>
                  <a:pt x="1354592" y="140677"/>
                </a:cubicBezTo>
                <a:cubicBezTo>
                  <a:pt x="1346331" y="131383"/>
                  <a:pt x="1336175" y="123852"/>
                  <a:pt x="1328215" y="114300"/>
                </a:cubicBezTo>
                <a:cubicBezTo>
                  <a:pt x="1321450" y="106182"/>
                  <a:pt x="1316230" y="96885"/>
                  <a:pt x="1310630" y="87924"/>
                </a:cubicBezTo>
                <a:cubicBezTo>
                  <a:pt x="1301573" y="73432"/>
                  <a:pt x="1295375" y="56937"/>
                  <a:pt x="1284253" y="43962"/>
                </a:cubicBezTo>
                <a:cubicBezTo>
                  <a:pt x="1277376" y="35939"/>
                  <a:pt x="1265994" y="33142"/>
                  <a:pt x="1257876" y="26377"/>
                </a:cubicBezTo>
                <a:cubicBezTo>
                  <a:pt x="1248324" y="18417"/>
                  <a:pt x="1240291" y="8792"/>
                  <a:pt x="1231499" y="0"/>
                </a:cubicBezTo>
                <a:cubicBezTo>
                  <a:pt x="938562" y="91544"/>
                  <a:pt x="1188359" y="20549"/>
                  <a:pt x="1038069" y="52754"/>
                </a:cubicBezTo>
                <a:cubicBezTo>
                  <a:pt x="1002326" y="60413"/>
                  <a:pt x="953292" y="76877"/>
                  <a:pt x="914976" y="79131"/>
                </a:cubicBezTo>
                <a:cubicBezTo>
                  <a:pt x="833004" y="83953"/>
                  <a:pt x="750853" y="84993"/>
                  <a:pt x="668792" y="87924"/>
                </a:cubicBezTo>
                <a:cubicBezTo>
                  <a:pt x="583083" y="82882"/>
                  <a:pt x="499063" y="79158"/>
                  <a:pt x="413815" y="70339"/>
                </a:cubicBezTo>
                <a:cubicBezTo>
                  <a:pt x="26570" y="30279"/>
                  <a:pt x="446994" y="69358"/>
                  <a:pt x="167630" y="43962"/>
                </a:cubicBezTo>
                <a:cubicBezTo>
                  <a:pt x="141157" y="46904"/>
                  <a:pt x="-10494" y="13691"/>
                  <a:pt x="576" y="96716"/>
                </a:cubicBezTo>
                <a:cubicBezTo>
                  <a:pt x="4992" y="129839"/>
                  <a:pt x="8084" y="165853"/>
                  <a:pt x="26953" y="193431"/>
                </a:cubicBezTo>
                <a:cubicBezTo>
                  <a:pt x="48147" y="224407"/>
                  <a:pt x="94057" y="232541"/>
                  <a:pt x="114876" y="263770"/>
                </a:cubicBezTo>
                <a:lnTo>
                  <a:pt x="132461" y="290147"/>
                </a:lnTo>
                <a:lnTo>
                  <a:pt x="62123" y="211016"/>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92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elephants with tusks&#10;&#10;Description automatically generated">
            <a:extLst>
              <a:ext uri="{FF2B5EF4-FFF2-40B4-BE49-F238E27FC236}">
                <a16:creationId xmlns:a16="http://schemas.microsoft.com/office/drawing/2014/main" id="{0ADAFD3C-858F-3938-B16B-CD647D07A2D1}"/>
              </a:ext>
            </a:extLst>
          </p:cNvPr>
          <p:cNvPicPr>
            <a:picLocks noChangeAspect="1"/>
          </p:cNvPicPr>
          <p:nvPr/>
        </p:nvPicPr>
        <p:blipFill rotWithShape="1">
          <a:blip r:embed="rId3">
            <a:extLst>
              <a:ext uri="{28A0092B-C50C-407E-A947-70E740481C1C}">
                <a14:useLocalDpi xmlns:a14="http://schemas.microsoft.com/office/drawing/2010/main" val="0"/>
              </a:ext>
            </a:extLst>
          </a:blip>
          <a:srcRect t="9000" b="3847"/>
          <a:stretch/>
        </p:blipFill>
        <p:spPr>
          <a:xfrm>
            <a:off x="0" y="-1"/>
            <a:ext cx="12192000" cy="6858001"/>
          </a:xfrm>
          <a:prstGeom prst="rect">
            <a:avLst/>
          </a:prstGeom>
        </p:spPr>
      </p:pic>
    </p:spTree>
    <p:extLst>
      <p:ext uri="{BB962C8B-B14F-4D97-AF65-F5344CB8AC3E}">
        <p14:creationId xmlns:p14="http://schemas.microsoft.com/office/powerpoint/2010/main" val="1665685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hotograph of sandbars in the Missouri River in Nebraska.">
            <a:extLst>
              <a:ext uri="{FF2B5EF4-FFF2-40B4-BE49-F238E27FC236}">
                <a16:creationId xmlns:a16="http://schemas.microsoft.com/office/drawing/2014/main" id="{C2343D0B-0BA6-F13C-5F16-F2DB2C2155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11" r="26252"/>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ere's a big borrow pit in western Nebraska, loess from top to bottom. Dark  band is Gilman Canyon Fm, pedogenically (soil) altered loess deposited from  before 40,000 to about 25,000 years ago">
            <a:extLst>
              <a:ext uri="{FF2B5EF4-FFF2-40B4-BE49-F238E27FC236}">
                <a16:creationId xmlns:a16="http://schemas.microsoft.com/office/drawing/2014/main" id="{1544E1BE-67D7-9675-893C-9DF199FAC8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96" t="3561" r="4351" b="783"/>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84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88E1A-D4DB-3226-AF65-2015E7750511}"/>
              </a:ext>
            </a:extLst>
          </p:cNvPr>
          <p:cNvSpPr/>
          <p:nvPr/>
        </p:nvSpPr>
        <p:spPr>
          <a:xfrm>
            <a:off x="0" y="0"/>
            <a:ext cx="12192000" cy="6858000"/>
          </a:xfrm>
          <a:prstGeom prst="rect">
            <a:avLst/>
          </a:prstGeom>
          <a:solidFill>
            <a:srgbClr val="5051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laciers covered as far south as eastern Nebraska, NE Kansas, central Missouri, southern Illinois.">
            <a:extLst>
              <a:ext uri="{FF2B5EF4-FFF2-40B4-BE49-F238E27FC236}">
                <a16:creationId xmlns:a16="http://schemas.microsoft.com/office/drawing/2014/main" id="{AE68DA1D-90BE-726C-829E-AF4700052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550" y="0"/>
            <a:ext cx="6388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E6FD46-F2BF-C7A1-7DA0-5F6B3FB09CCC}"/>
              </a:ext>
            </a:extLst>
          </p:cNvPr>
          <p:cNvSpPr txBox="1"/>
          <p:nvPr/>
        </p:nvSpPr>
        <p:spPr>
          <a:xfrm>
            <a:off x="223521" y="180801"/>
            <a:ext cx="5720079" cy="646331"/>
          </a:xfrm>
          <a:prstGeom prst="rect">
            <a:avLst/>
          </a:prstGeom>
          <a:solidFill>
            <a:schemeClr val="bg1">
              <a:lumMod val="95000"/>
              <a:alpha val="60000"/>
            </a:schemeClr>
          </a:solidFill>
        </p:spPr>
        <p:txBody>
          <a:bodyPr wrap="square" rtlCol="0">
            <a:spAutoFit/>
          </a:bodyPr>
          <a:lstStyle/>
          <a:p>
            <a:r>
              <a:rPr lang="en-US" sz="3600" dirty="0"/>
              <a:t>Glacial History of Nebraska</a:t>
            </a:r>
          </a:p>
        </p:txBody>
      </p:sp>
      <p:pic>
        <p:nvPicPr>
          <p:cNvPr id="2052" name="Picture 4" descr="Loess bank.">
            <a:extLst>
              <a:ext uri="{FF2B5EF4-FFF2-40B4-BE49-F238E27FC236}">
                <a16:creationId xmlns:a16="http://schemas.microsoft.com/office/drawing/2014/main" id="{79C5AA0B-460B-51C0-87FC-FEA2F9B809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655" r="17879"/>
          <a:stretch/>
        </p:blipFill>
        <p:spPr bwMode="auto">
          <a:xfrm>
            <a:off x="8465401" y="1529397"/>
            <a:ext cx="3523400" cy="426180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07B3E39B-2245-64F3-4325-47E0E6B2B8D7}"/>
              </a:ext>
            </a:extLst>
          </p:cNvPr>
          <p:cNvSpPr/>
          <p:nvPr/>
        </p:nvSpPr>
        <p:spPr>
          <a:xfrm>
            <a:off x="5354320" y="3660298"/>
            <a:ext cx="741680" cy="56626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DE24E129-FF2F-02F8-28D7-A78D58579D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00" r="37067"/>
          <a:stretch/>
        </p:blipFill>
        <p:spPr bwMode="auto">
          <a:xfrm>
            <a:off x="302679" y="1529397"/>
            <a:ext cx="268224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79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755A6-38CF-21C5-24A5-88B64109ACA5}"/>
              </a:ext>
            </a:extLst>
          </p:cNvPr>
          <p:cNvPicPr>
            <a:picLocks noChangeAspect="1"/>
          </p:cNvPicPr>
          <p:nvPr/>
        </p:nvPicPr>
        <p:blipFill>
          <a:blip r:embed="rId3"/>
          <a:stretch>
            <a:fillRect/>
          </a:stretch>
        </p:blipFill>
        <p:spPr>
          <a:xfrm>
            <a:off x="956955" y="0"/>
            <a:ext cx="5350490" cy="6858000"/>
          </a:xfrm>
          <a:prstGeom prst="rect">
            <a:avLst/>
          </a:prstGeom>
        </p:spPr>
      </p:pic>
      <p:pic>
        <p:nvPicPr>
          <p:cNvPr id="5" name="Picture 4">
            <a:extLst>
              <a:ext uri="{FF2B5EF4-FFF2-40B4-BE49-F238E27FC236}">
                <a16:creationId xmlns:a16="http://schemas.microsoft.com/office/drawing/2014/main" id="{9BC25A4A-AD0F-8F1B-2AE2-C6F77A394686}"/>
              </a:ext>
            </a:extLst>
          </p:cNvPr>
          <p:cNvPicPr>
            <a:picLocks noChangeAspect="1"/>
          </p:cNvPicPr>
          <p:nvPr/>
        </p:nvPicPr>
        <p:blipFill rotWithShape="1">
          <a:blip r:embed="rId3"/>
          <a:srcRect l="64811" t="9223" b="63123"/>
          <a:stretch/>
        </p:blipFill>
        <p:spPr>
          <a:xfrm>
            <a:off x="4543284" y="76200"/>
            <a:ext cx="4555619" cy="4588933"/>
          </a:xfrm>
          <a:prstGeom prst="rect">
            <a:avLst/>
          </a:prstGeom>
        </p:spPr>
      </p:pic>
      <p:sp>
        <p:nvSpPr>
          <p:cNvPr id="6" name="Diamond 5">
            <a:extLst>
              <a:ext uri="{FF2B5EF4-FFF2-40B4-BE49-F238E27FC236}">
                <a16:creationId xmlns:a16="http://schemas.microsoft.com/office/drawing/2014/main" id="{5C922436-18D5-D000-A794-F211A1A5DFAA}"/>
              </a:ext>
            </a:extLst>
          </p:cNvPr>
          <p:cNvSpPr/>
          <p:nvPr/>
        </p:nvSpPr>
        <p:spPr>
          <a:xfrm>
            <a:off x="3833742" y="3539067"/>
            <a:ext cx="575734" cy="584200"/>
          </a:xfrm>
          <a:prstGeom prst="diamon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40EA84-4D53-2B50-71D9-B8B637AE4368}"/>
              </a:ext>
            </a:extLst>
          </p:cNvPr>
          <p:cNvSpPr txBox="1"/>
          <p:nvPr/>
        </p:nvSpPr>
        <p:spPr>
          <a:xfrm>
            <a:off x="4268948" y="3369502"/>
            <a:ext cx="1432524" cy="461665"/>
          </a:xfrm>
          <a:prstGeom prst="rect">
            <a:avLst/>
          </a:prstGeom>
          <a:noFill/>
        </p:spPr>
        <p:txBody>
          <a:bodyPr wrap="square" rtlCol="0">
            <a:spAutoFit/>
          </a:bodyPr>
          <a:lstStyle/>
          <a:p>
            <a:r>
              <a:rPr lang="en-US" sz="2400" b="1" dirty="0"/>
              <a:t>Omaha</a:t>
            </a:r>
          </a:p>
        </p:txBody>
      </p:sp>
    </p:spTree>
    <p:extLst>
      <p:ext uri="{BB962C8B-B14F-4D97-AF65-F5344CB8AC3E}">
        <p14:creationId xmlns:p14="http://schemas.microsoft.com/office/powerpoint/2010/main" val="313103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n even bigger boulder emerges southwest of Lincoln">
            <a:extLst>
              <a:ext uri="{FF2B5EF4-FFF2-40B4-BE49-F238E27FC236}">
                <a16:creationId xmlns:a16="http://schemas.microsoft.com/office/drawing/2014/main" id="{31BF4BC6-1196-D3F4-ED58-DA5D073BB8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7" r="34553"/>
          <a:stretch/>
        </p:blipFill>
        <p:spPr bwMode="auto">
          <a:xfrm>
            <a:off x="5943600" y="0"/>
            <a:ext cx="6248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7984D85-0FE9-4FB4-648E-55076D9F88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53" t="9718" r="19893"/>
          <a:stretch/>
        </p:blipFill>
        <p:spPr bwMode="auto">
          <a:xfrm>
            <a:off x="0" y="0"/>
            <a:ext cx="594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B610D2-4279-59FA-BB8E-E7227E5C2E70}"/>
              </a:ext>
            </a:extLst>
          </p:cNvPr>
          <p:cNvSpPr txBox="1"/>
          <p:nvPr/>
        </p:nvSpPr>
        <p:spPr>
          <a:xfrm>
            <a:off x="223521" y="180801"/>
            <a:ext cx="5720079" cy="646331"/>
          </a:xfrm>
          <a:prstGeom prst="rect">
            <a:avLst/>
          </a:prstGeom>
          <a:solidFill>
            <a:schemeClr val="bg1">
              <a:lumMod val="95000"/>
              <a:alpha val="60000"/>
            </a:schemeClr>
          </a:solidFill>
        </p:spPr>
        <p:txBody>
          <a:bodyPr wrap="square" rtlCol="0">
            <a:spAutoFit/>
          </a:bodyPr>
          <a:lstStyle/>
          <a:p>
            <a:r>
              <a:rPr lang="en-US" sz="3600" dirty="0"/>
              <a:t>Evidence of Glaciation</a:t>
            </a:r>
          </a:p>
        </p:txBody>
      </p:sp>
    </p:spTree>
    <p:extLst>
      <p:ext uri="{BB962C8B-B14F-4D97-AF65-F5344CB8AC3E}">
        <p14:creationId xmlns:p14="http://schemas.microsoft.com/office/powerpoint/2010/main" val="1683328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tograph of an exposure of Peoria Loess in Nebraska. The photo shows a bank made up of beige, fine-grained sediment that has been cut, perhaps by a road, canal, or river. The top part of the bank is covered in grass with some trees. The tops of trees, maybe cottonwoods, can also be seen at the base of the bank.">
            <a:extLst>
              <a:ext uri="{FF2B5EF4-FFF2-40B4-BE49-F238E27FC236}">
                <a16:creationId xmlns:a16="http://schemas.microsoft.com/office/drawing/2014/main" id="{B10AE670-A15C-ECA5-A376-B00002D2FC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 t="6393" r="-2" b="63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D08C54-1AB2-681C-8683-B7B328516927}"/>
              </a:ext>
            </a:extLst>
          </p:cNvPr>
          <p:cNvSpPr txBox="1"/>
          <p:nvPr/>
        </p:nvSpPr>
        <p:spPr>
          <a:xfrm>
            <a:off x="223521" y="180801"/>
            <a:ext cx="2021839" cy="646331"/>
          </a:xfrm>
          <a:prstGeom prst="rect">
            <a:avLst/>
          </a:prstGeom>
          <a:solidFill>
            <a:schemeClr val="bg1">
              <a:lumMod val="95000"/>
              <a:alpha val="60000"/>
            </a:schemeClr>
          </a:solidFill>
        </p:spPr>
        <p:txBody>
          <a:bodyPr wrap="square" rtlCol="0">
            <a:spAutoFit/>
          </a:bodyPr>
          <a:lstStyle/>
          <a:p>
            <a:r>
              <a:rPr lang="en-US" sz="3600" dirty="0"/>
              <a:t>Loess</a:t>
            </a:r>
          </a:p>
        </p:txBody>
      </p:sp>
    </p:spTree>
    <p:extLst>
      <p:ext uri="{BB962C8B-B14F-4D97-AF65-F5344CB8AC3E}">
        <p14:creationId xmlns:p14="http://schemas.microsoft.com/office/powerpoint/2010/main" val="122934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26764F-CF02-0215-D389-0F0C5E027291}"/>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ap showing the central United States (North and South Dakota, Nebraska, Kansas, Minnesota, Iowa, Missouri) shaded to show the distribution and thickness of loess deposits. Of note in the northwest-central region, loess occurs from northeastern to southwestern Nebraska, and sporadically in the Dakotas. The thickest deposits are in a narrow band in Nebraska. The sandhills in northern Nebraska are also indicated.">
            <a:extLst>
              <a:ext uri="{FF2B5EF4-FFF2-40B4-BE49-F238E27FC236}">
                <a16:creationId xmlns:a16="http://schemas.microsoft.com/office/drawing/2014/main" id="{EC734A71-0BE3-1413-070E-B2BE4A3EA0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815"/>
          <a:stretch/>
        </p:blipFill>
        <p:spPr bwMode="auto">
          <a:xfrm>
            <a:off x="1495425" y="142269"/>
            <a:ext cx="9507855" cy="657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33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gnell loess, Peoria loess, and Brady soil as seen in sand dune">
            <a:extLst>
              <a:ext uri="{FF2B5EF4-FFF2-40B4-BE49-F238E27FC236}">
                <a16:creationId xmlns:a16="http://schemas.microsoft.com/office/drawing/2014/main" id="{89FC84BB-791D-D07B-4C93-6310D59B92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1" b="8008"/>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2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D8E1E2-1C7D-8C63-70D5-D22C45E8EE1A}"/>
              </a:ext>
            </a:extLst>
          </p:cNvPr>
          <p:cNvSpPr/>
          <p:nvPr/>
        </p:nvSpPr>
        <p:spPr>
          <a:xfrm>
            <a:off x="0" y="0"/>
            <a:ext cx="12192000" cy="68580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DD2C50-4508-B325-1BEB-A21BD76299B0}"/>
              </a:ext>
            </a:extLst>
          </p:cNvPr>
          <p:cNvPicPr>
            <a:picLocks noChangeAspect="1"/>
          </p:cNvPicPr>
          <p:nvPr/>
        </p:nvPicPr>
        <p:blipFill>
          <a:blip r:embed="rId3"/>
          <a:stretch>
            <a:fillRect/>
          </a:stretch>
        </p:blipFill>
        <p:spPr>
          <a:xfrm>
            <a:off x="609600" y="908050"/>
            <a:ext cx="6372225" cy="4457700"/>
          </a:xfrm>
          <a:prstGeom prst="rect">
            <a:avLst/>
          </a:prstGeom>
        </p:spPr>
      </p:pic>
      <p:pic>
        <p:nvPicPr>
          <p:cNvPr id="7170" name="Picture 2" descr="Loess stratigraphy and geochemistry at the Mass Drive site south of Omaha, Nebraska.">
            <a:extLst>
              <a:ext uri="{FF2B5EF4-FFF2-40B4-BE49-F238E27FC236}">
                <a16:creationId xmlns:a16="http://schemas.microsoft.com/office/drawing/2014/main" id="{82180DFA-596E-4102-03E1-7A31097666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36" r="22463" b="55370"/>
          <a:stretch/>
        </p:blipFill>
        <p:spPr bwMode="auto">
          <a:xfrm>
            <a:off x="7300893" y="527050"/>
            <a:ext cx="4281507" cy="4984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7FDDEA-D6B0-6395-18C4-07CC799D2222}"/>
              </a:ext>
            </a:extLst>
          </p:cNvPr>
          <p:cNvSpPr txBox="1"/>
          <p:nvPr/>
        </p:nvSpPr>
        <p:spPr>
          <a:xfrm>
            <a:off x="1409700" y="1492250"/>
            <a:ext cx="1460500" cy="461665"/>
          </a:xfrm>
          <a:prstGeom prst="rect">
            <a:avLst/>
          </a:prstGeom>
          <a:solidFill>
            <a:schemeClr val="bg1"/>
          </a:solidFill>
        </p:spPr>
        <p:txBody>
          <a:bodyPr wrap="square" rtlCol="0">
            <a:spAutoFit/>
          </a:bodyPr>
          <a:lstStyle/>
          <a:p>
            <a:r>
              <a:rPr lang="en-US" sz="2400" b="1" dirty="0"/>
              <a:t>16-20 ka</a:t>
            </a:r>
          </a:p>
        </p:txBody>
      </p:sp>
      <p:sp>
        <p:nvSpPr>
          <p:cNvPr id="5" name="TextBox 4">
            <a:extLst>
              <a:ext uri="{FF2B5EF4-FFF2-40B4-BE49-F238E27FC236}">
                <a16:creationId xmlns:a16="http://schemas.microsoft.com/office/drawing/2014/main" id="{5B47CB57-8B98-5150-40FB-352EE32D8E81}"/>
              </a:ext>
            </a:extLst>
          </p:cNvPr>
          <p:cNvSpPr txBox="1"/>
          <p:nvPr/>
        </p:nvSpPr>
        <p:spPr>
          <a:xfrm>
            <a:off x="1917700" y="2788592"/>
            <a:ext cx="1663700" cy="461665"/>
          </a:xfrm>
          <a:prstGeom prst="rect">
            <a:avLst/>
          </a:prstGeom>
          <a:solidFill>
            <a:schemeClr val="bg1"/>
          </a:solidFill>
        </p:spPr>
        <p:txBody>
          <a:bodyPr wrap="square" rtlCol="0">
            <a:spAutoFit/>
          </a:bodyPr>
          <a:lstStyle/>
          <a:p>
            <a:r>
              <a:rPr lang="en-US" sz="2400" b="1" dirty="0"/>
              <a:t>23-46 ka</a:t>
            </a:r>
          </a:p>
        </p:txBody>
      </p:sp>
      <p:sp>
        <p:nvSpPr>
          <p:cNvPr id="6" name="TextBox 5">
            <a:extLst>
              <a:ext uri="{FF2B5EF4-FFF2-40B4-BE49-F238E27FC236}">
                <a16:creationId xmlns:a16="http://schemas.microsoft.com/office/drawing/2014/main" id="{B2922C6F-DBD0-0BF2-531B-6D2CD9C167E3}"/>
              </a:ext>
            </a:extLst>
          </p:cNvPr>
          <p:cNvSpPr txBox="1"/>
          <p:nvPr/>
        </p:nvSpPr>
        <p:spPr>
          <a:xfrm>
            <a:off x="965200" y="3429000"/>
            <a:ext cx="1905000" cy="461665"/>
          </a:xfrm>
          <a:prstGeom prst="rect">
            <a:avLst/>
          </a:prstGeom>
          <a:solidFill>
            <a:schemeClr val="bg1"/>
          </a:solidFill>
        </p:spPr>
        <p:txBody>
          <a:bodyPr wrap="square" rtlCol="0">
            <a:spAutoFit/>
          </a:bodyPr>
          <a:lstStyle/>
          <a:p>
            <a:r>
              <a:rPr lang="en-US" sz="2400" b="1" dirty="0"/>
              <a:t>165-125 ka</a:t>
            </a:r>
          </a:p>
        </p:txBody>
      </p:sp>
    </p:spTree>
    <p:extLst>
      <p:ext uri="{BB962C8B-B14F-4D97-AF65-F5344CB8AC3E}">
        <p14:creationId xmlns:p14="http://schemas.microsoft.com/office/powerpoint/2010/main" val="139679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5445</TotalTime>
  <Words>811</Words>
  <Application>Microsoft Office PowerPoint</Application>
  <PresentationFormat>Widescreen</PresentationFormat>
  <Paragraphs>48</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Schueth</dc:creator>
  <cp:lastModifiedBy>Jon Schueth</cp:lastModifiedBy>
  <cp:revision>1</cp:revision>
  <dcterms:created xsi:type="dcterms:W3CDTF">2025-09-05T17:37:37Z</dcterms:created>
  <dcterms:modified xsi:type="dcterms:W3CDTF">2025-09-11T13:16:25Z</dcterms:modified>
</cp:coreProperties>
</file>