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102" y="6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316E92-150E-446F-A224-291BF3D66678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774B5E-B46F-40FA-B345-9ED17916AD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48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B66D56-6391-41DE-8486-6DB41BFDBED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64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17681-5157-2EAD-546A-4AAADAA231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F5DC52-E854-0289-E4EA-B2CF460641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FABA02-B5B2-3DED-1EE9-76DCEF36A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69BAD-4724-4050-93F5-8C67212A4001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49AD9D-895E-757E-F0B6-2B2D115E7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DD4841-2891-90FB-ACC0-8F44C6250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45EAD-0A39-4E87-8D82-9F845E9B6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943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1A6F3-E0CB-E819-4B2F-789194BC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8FBEF0-01A3-ECA3-41DE-802EE72E21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C94927-FEB5-7492-67C4-3ADACA092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69BAD-4724-4050-93F5-8C67212A4001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43DE85-4917-B7C1-488A-68851AFCA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61985C-BF8E-D98B-95EA-3DB2CDB0A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45EAD-0A39-4E87-8D82-9F845E9B6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883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5E7A00-277E-5C7A-01A0-586EE04A74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6698E0-DDAC-C445-31FC-A6B527459D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A80F16-AC06-FF24-2678-0068196CB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69BAD-4724-4050-93F5-8C67212A4001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46078C-E71C-223B-0E1F-59BC0CF18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3CB8FA-2880-3FBD-36FE-B00F8F310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45EAD-0A39-4E87-8D82-9F845E9B6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245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FB839-0476-7CC6-8D64-D6E78A969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DC5E18-CE9A-AA0D-22EF-561F56847B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B5217E-E05E-5E7F-222F-259F092E2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69BAD-4724-4050-93F5-8C67212A4001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3B8152-E913-D502-5840-84E32BFE5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9A885E-FBBF-BB32-7D06-AEF25E315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45EAD-0A39-4E87-8D82-9F845E9B6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599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3002A-14E6-8334-9B57-ACBE32A38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D93D9F-4C7C-D61D-C22B-B8703B128A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D123F8-D3B4-0445-4C6A-259850062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69BAD-4724-4050-93F5-8C67212A4001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978D7D-FF97-6A81-45B1-1E684DFE0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369376-F693-B1AE-6945-035B7ADF6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45EAD-0A39-4E87-8D82-9F845E9B6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801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00806-FDFC-E53C-316F-01A669720F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830324-BC1D-A54D-D335-8E704DC60D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1F5DCD-8012-9AD9-CE0B-A560A28B04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BB53A3-51D3-14EE-DFC3-1D801EED2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69BAD-4724-4050-93F5-8C67212A4001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23DB1A-9926-8722-ECA1-7AE9C91D3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8A08A1-27A5-7B3B-A929-5B6CCC566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45EAD-0A39-4E87-8D82-9F845E9B6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727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C9DDF-B4A0-3988-B64C-AABB25522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0A2DE4-EFD2-13E2-25B2-A3C8CD7230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6C0446-FC2D-3C79-942F-5EDDB987AC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DC0A36-928B-01E6-9942-FF8C88136A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E99B57-DEF1-ED5D-B028-BB8C003FD9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91CD17-B063-09F2-C1EB-0CF6D5980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69BAD-4724-4050-93F5-8C67212A4001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DB261C-D8FC-3C0C-6CAC-E2813B882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63E9D6-AB05-E7C4-1A5E-9F3BAAF13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45EAD-0A39-4E87-8D82-9F845E9B6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137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ACF7A-786E-2D8E-F9A8-E383433E0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E4A672-F210-42C3-C51E-736A43A16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69BAD-4724-4050-93F5-8C67212A4001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24E011-331E-B4D3-C0BE-6EBF94E94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79D11C-5A48-4680-DAA9-46116086A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45EAD-0A39-4E87-8D82-9F845E9B6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1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4F268C-B431-C17C-5217-33661EBC6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69BAD-4724-4050-93F5-8C67212A4001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7ABBD5-7523-3683-C352-D8D63FE31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9ED6E5-0A70-0B00-5BF1-936193B08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45EAD-0A39-4E87-8D82-9F845E9B6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128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D6D22-0C9B-32CE-4494-9C7A25FF7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A73DFE-6052-F4B9-7372-F37E821B13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249871-9CF5-2918-B741-BC40F1F100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C0F132-65B7-97BB-71DD-645B4188F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69BAD-4724-4050-93F5-8C67212A4001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4920EE-501F-1D5C-D9F6-047A56454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14FC14-1A6B-2260-71DC-9A67FB05E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45EAD-0A39-4E87-8D82-9F845E9B6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420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5EF38-5DB2-95E9-D0F0-F9C3F3825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8043603-5861-92D2-61A1-50D123D1C0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EAD9EE-85F0-41AE-4C8A-6C5382100A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D344C3-C39E-9AC0-D94D-EAEEBFF3B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69BAD-4724-4050-93F5-8C67212A4001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E3A7E8-23B9-6BB1-55CF-5F2D771A4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B41D39-0E05-9C5E-12DF-745D3C328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45EAD-0A39-4E87-8D82-9F845E9B6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488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CF9511-0BE8-07F0-D3E5-C12CF66EB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2E1CD8-7390-EF37-D846-E23F0C191E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2023BD-9937-FCA2-B364-417412A0DD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569BAD-4724-4050-93F5-8C67212A4001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2D396B-BBDD-4037-8426-5CB6601933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8C790A-4DA5-7AB1-5BB8-6E5DB441D5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245EAD-0A39-4E87-8D82-9F845E9B6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74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digitalcommons.unl.edu/cgi/viewcontent.cgi?article=1298&amp;context=conservationsurvey" TargetMode="External"/><Relationship Id="rId3" Type="http://schemas.openxmlformats.org/officeDocument/2006/relationships/hyperlink" Target="https://maps.unomaha.community/Maher/geo117/part2/117glacial.html" TargetMode="External"/><Relationship Id="rId7" Type="http://schemas.openxmlformats.org/officeDocument/2006/relationships/hyperlink" Target="https://www.kgs.ku.edu/Publications/Bulletins/TS21/field_trip1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usgs.gov/media/images/bignell-loess-peoria-loess-and-brady-soil-seen-sand-dune" TargetMode="External"/><Relationship Id="rId5" Type="http://schemas.openxmlformats.org/officeDocument/2006/relationships/hyperlink" Target="https://www.kgs.ku.edu/Publications/Bulletins/GB5/Dort/" TargetMode="External"/><Relationship Id="rId10" Type="http://schemas.openxmlformats.org/officeDocument/2006/relationships/hyperlink" Target="https://www.unmc.edu/publichealth/_documents/research/alten-health-study-group/document-repository/background-objectives-maps-protocols/toddvalleywatershedmaps.pdf" TargetMode="External"/><Relationship Id="rId4" Type="http://schemas.openxmlformats.org/officeDocument/2006/relationships/hyperlink" Target="https://earthathome.org/hoe/nwc/glaciers/" TargetMode="External"/><Relationship Id="rId9" Type="http://schemas.openxmlformats.org/officeDocument/2006/relationships/hyperlink" Target="https://maps.unomaha.community/Maher/GEOL1010/lecture9/lecture9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3177A95-965F-A158-C940-062FD4EAFD34}"/>
              </a:ext>
            </a:extLst>
          </p:cNvPr>
          <p:cNvSpPr txBox="1"/>
          <p:nvPr/>
        </p:nvSpPr>
        <p:spPr>
          <a:xfrm>
            <a:off x="915033" y="700526"/>
            <a:ext cx="6918036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Important Links</a:t>
            </a:r>
            <a:br>
              <a:rPr lang="en-US" sz="900" dirty="0"/>
            </a:br>
            <a:endParaRPr lang="en-US" sz="900" dirty="0"/>
          </a:p>
          <a:p>
            <a:r>
              <a:rPr lang="en-US" sz="900" dirty="0"/>
              <a:t>Glaciers/Glacial History:</a:t>
            </a:r>
          </a:p>
          <a:p>
            <a:r>
              <a:rPr lang="en-US" sz="900" dirty="0">
                <a:hlinkClick r:id="rId3"/>
              </a:rPr>
              <a:t>https://maps.unomaha.community/Maher/geo117/part2/117glacial.html</a:t>
            </a:r>
            <a:r>
              <a:rPr lang="en-US" sz="900" dirty="0"/>
              <a:t> (see some images Harmon took here)</a:t>
            </a:r>
          </a:p>
          <a:p>
            <a:r>
              <a:rPr lang="en-US" sz="900" dirty="0">
                <a:hlinkClick r:id="rId4"/>
              </a:rPr>
              <a:t>https://earthathome.org/hoe/nwc/glaciers/</a:t>
            </a:r>
            <a:endParaRPr lang="en-US" sz="900" dirty="0"/>
          </a:p>
          <a:p>
            <a:r>
              <a:rPr lang="en-US" sz="900" dirty="0">
                <a:hlinkClick r:id="rId5"/>
              </a:rPr>
              <a:t>https://www.kgs.ku.edu/Publications/Bulletins/GB5/Dort/</a:t>
            </a:r>
            <a:endParaRPr lang="en-US" sz="900" dirty="0"/>
          </a:p>
          <a:p>
            <a:r>
              <a:rPr lang="en-US" sz="900" dirty="0">
                <a:hlinkClick r:id="rId6"/>
              </a:rPr>
              <a:t>https://www.usgs.gov/media/images/bignell-loess-peoria-loess-and-brady-soil-seen-sand-dune</a:t>
            </a:r>
            <a:endParaRPr lang="en-US" sz="900" dirty="0"/>
          </a:p>
          <a:p>
            <a:r>
              <a:rPr lang="en-US" sz="900" dirty="0">
                <a:hlinkClick r:id="rId7"/>
              </a:rPr>
              <a:t>https://www.kgs.ku.edu/Publications/Bulletins/TS21/field_trip1.html</a:t>
            </a:r>
            <a:endParaRPr lang="en-US" sz="900" dirty="0"/>
          </a:p>
          <a:p>
            <a:r>
              <a:rPr lang="en-US" sz="900" dirty="0">
                <a:hlinkClick r:id="rId8"/>
              </a:rPr>
              <a:t>https://digitalcommons.unl.edu/cgi/viewcontent.cgi?article=1298&amp;context=conservationsurvey</a:t>
            </a:r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r>
              <a:rPr lang="en-US" sz="900" dirty="0"/>
              <a:t>Rivers</a:t>
            </a:r>
          </a:p>
          <a:p>
            <a:r>
              <a:rPr lang="en-US" sz="900" dirty="0">
                <a:hlinkClick r:id="rId9"/>
              </a:rPr>
              <a:t>https://maps.unomaha.community/Maher/GEOL1010/lecture9/lecture9.html</a:t>
            </a:r>
            <a:endParaRPr lang="en-US" sz="900" dirty="0"/>
          </a:p>
          <a:p>
            <a:r>
              <a:rPr lang="en-US" sz="900" dirty="0">
                <a:hlinkClick r:id="rId10"/>
              </a:rPr>
              <a:t>https://www.unmc.edu/publichealth/_documents/research/alten-health-study-group/document-repository/background-objectives-maps-protocols/toddvalleywatershedmaps.pdf</a:t>
            </a:r>
            <a:r>
              <a:rPr lang="en-US" sz="900" dirty="0"/>
              <a:t>.</a:t>
            </a:r>
          </a:p>
          <a:p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135957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159</Words>
  <Application>Microsoft Office PowerPoint</Application>
  <PresentationFormat>Widescreen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 Schueth</dc:creator>
  <cp:lastModifiedBy>Jon Schueth</cp:lastModifiedBy>
  <cp:revision>1</cp:revision>
  <dcterms:created xsi:type="dcterms:W3CDTF">2025-09-11T13:15:46Z</dcterms:created>
  <dcterms:modified xsi:type="dcterms:W3CDTF">2025-09-11T13:16:06Z</dcterms:modified>
</cp:coreProperties>
</file>